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notesMasterIdLst>
    <p:notesMasterId r:id="rId6"/>
  </p:notesMasterIdLst>
  <p:handoutMasterIdLst>
    <p:handoutMasterId r:id="rId80"/>
  </p:handoutMasterIdLst>
  <p:sldIdLst>
    <p:sldId id="257" r:id="rId5"/>
    <p:sldId id="259" r:id="rId7"/>
    <p:sldId id="258" r:id="rId8"/>
    <p:sldId id="306" r:id="rId9"/>
    <p:sldId id="307" r:id="rId10"/>
    <p:sldId id="308" r:id="rId11"/>
    <p:sldId id="311" r:id="rId12"/>
    <p:sldId id="312" r:id="rId13"/>
    <p:sldId id="309" r:id="rId14"/>
    <p:sldId id="310" r:id="rId15"/>
    <p:sldId id="318" r:id="rId16"/>
    <p:sldId id="314" r:id="rId17"/>
    <p:sldId id="319" r:id="rId18"/>
    <p:sldId id="317" r:id="rId19"/>
    <p:sldId id="320" r:id="rId20"/>
    <p:sldId id="321" r:id="rId21"/>
    <p:sldId id="322" r:id="rId22"/>
    <p:sldId id="323" r:id="rId23"/>
    <p:sldId id="325" r:id="rId24"/>
    <p:sldId id="326" r:id="rId25"/>
    <p:sldId id="329" r:id="rId26"/>
    <p:sldId id="328" r:id="rId27"/>
    <p:sldId id="330" r:id="rId28"/>
    <p:sldId id="331" r:id="rId29"/>
    <p:sldId id="332" r:id="rId30"/>
    <p:sldId id="333" r:id="rId31"/>
    <p:sldId id="334" r:id="rId32"/>
    <p:sldId id="335" r:id="rId33"/>
    <p:sldId id="419" r:id="rId34"/>
    <p:sldId id="336" r:id="rId35"/>
    <p:sldId id="337" r:id="rId36"/>
    <p:sldId id="338" r:id="rId37"/>
    <p:sldId id="339" r:id="rId38"/>
    <p:sldId id="340" r:id="rId39"/>
    <p:sldId id="341" r:id="rId40"/>
    <p:sldId id="348" r:id="rId41"/>
    <p:sldId id="342" r:id="rId42"/>
    <p:sldId id="343" r:id="rId43"/>
    <p:sldId id="344" r:id="rId44"/>
    <p:sldId id="345" r:id="rId45"/>
    <p:sldId id="346" r:id="rId46"/>
    <p:sldId id="347" r:id="rId47"/>
    <p:sldId id="349" r:id="rId48"/>
    <p:sldId id="350" r:id="rId49"/>
    <p:sldId id="351" r:id="rId50"/>
    <p:sldId id="353" r:id="rId51"/>
    <p:sldId id="387" r:id="rId52"/>
    <p:sldId id="356" r:id="rId53"/>
    <p:sldId id="357" r:id="rId54"/>
    <p:sldId id="358" r:id="rId55"/>
    <p:sldId id="388" r:id="rId56"/>
    <p:sldId id="389" r:id="rId57"/>
    <p:sldId id="391" r:id="rId58"/>
    <p:sldId id="392" r:id="rId59"/>
    <p:sldId id="393" r:id="rId60"/>
    <p:sldId id="394" r:id="rId61"/>
    <p:sldId id="395" r:id="rId62"/>
    <p:sldId id="401" r:id="rId63"/>
    <p:sldId id="402" r:id="rId64"/>
    <p:sldId id="396" r:id="rId65"/>
    <p:sldId id="397" r:id="rId66"/>
    <p:sldId id="398" r:id="rId67"/>
    <p:sldId id="399" r:id="rId68"/>
    <p:sldId id="400" r:id="rId69"/>
    <p:sldId id="403" r:id="rId70"/>
    <p:sldId id="404" r:id="rId71"/>
    <p:sldId id="410" r:id="rId72"/>
    <p:sldId id="405" r:id="rId73"/>
    <p:sldId id="406" r:id="rId74"/>
    <p:sldId id="411" r:id="rId75"/>
    <p:sldId id="407" r:id="rId76"/>
    <p:sldId id="408" r:id="rId77"/>
    <p:sldId id="409" r:id="rId78"/>
    <p:sldId id="286" r:id="rId79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/>
        <a:ea typeface="等线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/>
        <a:ea typeface="等线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/>
        <a:ea typeface="等线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/>
        <a:ea typeface="等线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/>
        <a:ea typeface="等线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/>
        <a:ea typeface="等线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/>
        <a:ea typeface="等线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/>
        <a:ea typeface="等线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等线"/>
        <a:ea typeface="等线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17B0"/>
    <a:srgbClr val="6D178D"/>
    <a:srgbClr val="8F17A8"/>
    <a:srgbClr val="404040"/>
    <a:srgbClr val="73C5FF"/>
    <a:srgbClr val="F2F3F5"/>
    <a:srgbClr val="E96250"/>
    <a:srgbClr val="EE7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66"/>
      </p:cViewPr>
      <p:guideLst>
        <p:guide orient="horz" pos="2018"/>
        <p:guide pos="29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等线"/>
                <a:ea typeface="等线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等线"/>
                <a:ea typeface="等线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fontAlgn="auto"/>
            <a:r>
              <a:rPr lang="zh-CN" altLang="en-US" sz="1200" strike="noStrike" noProof="1" smtClean="0">
                <a:sym typeface="+mn-ea"/>
              </a:rPr>
              <a:t>Click to edit Master text style</a:t>
            </a:r>
            <a:endParaRPr lang="zh-CN" altLang="en-US" sz="1200" strike="noStrike" noProof="1" smtClean="0"/>
          </a:p>
          <a:p>
            <a:pPr lvl="1" fontAlgn="auto"/>
            <a:r>
              <a:rPr lang="zh-CN" altLang="en-US" sz="1200" strike="noStrike" noProof="1" smtClean="0">
                <a:sym typeface="+mn-ea"/>
              </a:rPr>
              <a:t>Second level</a:t>
            </a:r>
            <a:endParaRPr lang="zh-CN" altLang="en-US" sz="1200" strike="noStrike" noProof="1" smtClean="0"/>
          </a:p>
          <a:p>
            <a:pPr lvl="2" fontAlgn="auto"/>
            <a:r>
              <a:rPr lang="zh-CN" altLang="en-US" sz="1200" strike="noStrike" noProof="1" smtClean="0">
                <a:sym typeface="+mn-ea"/>
              </a:rPr>
              <a:t>Third level</a:t>
            </a:r>
            <a:endParaRPr lang="zh-CN" altLang="en-US" sz="1200" strike="noStrike" noProof="1" smtClean="0"/>
          </a:p>
          <a:p>
            <a:pPr lvl="3" fontAlgn="auto"/>
            <a:r>
              <a:rPr lang="zh-CN" altLang="en-US" sz="1200" strike="noStrike" noProof="1" smtClean="0">
                <a:sym typeface="+mn-ea"/>
              </a:rPr>
              <a:t>Fourth level</a:t>
            </a:r>
            <a:endParaRPr lang="zh-CN" altLang="en-US" sz="1200" strike="noStrike" noProof="1" smtClean="0"/>
          </a:p>
          <a:p>
            <a:pPr lvl="4" fontAlgn="auto"/>
            <a:r>
              <a:rPr lang="zh-CN" altLang="en-US" sz="1200" strike="noStrike" noProof="1" smtClean="0"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73AC20-14FF-4014-AAA6-0D5715D7D4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9" Type="http://schemas.openxmlformats.org/officeDocument/2006/relationships/tags" Target="../tags/tag98.xml"/><Relationship Id="rId98" Type="http://schemas.openxmlformats.org/officeDocument/2006/relationships/tags" Target="../tags/tag97.xml"/><Relationship Id="rId97" Type="http://schemas.openxmlformats.org/officeDocument/2006/relationships/tags" Target="../tags/tag96.xml"/><Relationship Id="rId96" Type="http://schemas.openxmlformats.org/officeDocument/2006/relationships/tags" Target="../tags/tag95.xml"/><Relationship Id="rId95" Type="http://schemas.openxmlformats.org/officeDocument/2006/relationships/tags" Target="../tags/tag94.xml"/><Relationship Id="rId94" Type="http://schemas.openxmlformats.org/officeDocument/2006/relationships/tags" Target="../tags/tag93.xml"/><Relationship Id="rId93" Type="http://schemas.openxmlformats.org/officeDocument/2006/relationships/tags" Target="../tags/tag92.xml"/><Relationship Id="rId92" Type="http://schemas.openxmlformats.org/officeDocument/2006/relationships/tags" Target="../tags/tag91.xml"/><Relationship Id="rId91" Type="http://schemas.openxmlformats.org/officeDocument/2006/relationships/tags" Target="../tags/tag90.xml"/><Relationship Id="rId90" Type="http://schemas.openxmlformats.org/officeDocument/2006/relationships/tags" Target="../tags/tag89.xml"/><Relationship Id="rId9" Type="http://schemas.openxmlformats.org/officeDocument/2006/relationships/tags" Target="../tags/tag8.xml"/><Relationship Id="rId89" Type="http://schemas.openxmlformats.org/officeDocument/2006/relationships/tags" Target="../tags/tag88.xml"/><Relationship Id="rId88" Type="http://schemas.openxmlformats.org/officeDocument/2006/relationships/tags" Target="../tags/tag87.xml"/><Relationship Id="rId87" Type="http://schemas.openxmlformats.org/officeDocument/2006/relationships/tags" Target="../tags/tag86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2" Type="http://schemas.openxmlformats.org/officeDocument/2006/relationships/tags" Target="../tags/tag171.xml"/><Relationship Id="rId171" Type="http://schemas.openxmlformats.org/officeDocument/2006/relationships/tags" Target="../tags/tag170.xml"/><Relationship Id="rId170" Type="http://schemas.openxmlformats.org/officeDocument/2006/relationships/tags" Target="../tags/tag169.xml"/><Relationship Id="rId17" Type="http://schemas.openxmlformats.org/officeDocument/2006/relationships/tags" Target="../tags/tag16.xml"/><Relationship Id="rId169" Type="http://schemas.openxmlformats.org/officeDocument/2006/relationships/tags" Target="../tags/tag168.xml"/><Relationship Id="rId168" Type="http://schemas.openxmlformats.org/officeDocument/2006/relationships/tags" Target="../tags/tag167.xml"/><Relationship Id="rId167" Type="http://schemas.openxmlformats.org/officeDocument/2006/relationships/tags" Target="../tags/tag166.xml"/><Relationship Id="rId166" Type="http://schemas.openxmlformats.org/officeDocument/2006/relationships/tags" Target="../tags/tag165.xml"/><Relationship Id="rId165" Type="http://schemas.openxmlformats.org/officeDocument/2006/relationships/tags" Target="../tags/tag164.xml"/><Relationship Id="rId164" Type="http://schemas.openxmlformats.org/officeDocument/2006/relationships/tags" Target="../tags/tag163.xml"/><Relationship Id="rId163" Type="http://schemas.openxmlformats.org/officeDocument/2006/relationships/tags" Target="../tags/tag162.xml"/><Relationship Id="rId162" Type="http://schemas.openxmlformats.org/officeDocument/2006/relationships/tags" Target="../tags/tag161.xml"/><Relationship Id="rId161" Type="http://schemas.openxmlformats.org/officeDocument/2006/relationships/tags" Target="../tags/tag160.xml"/><Relationship Id="rId160" Type="http://schemas.openxmlformats.org/officeDocument/2006/relationships/tags" Target="../tags/tag159.xml"/><Relationship Id="rId16" Type="http://schemas.openxmlformats.org/officeDocument/2006/relationships/tags" Target="../tags/tag15.xml"/><Relationship Id="rId159" Type="http://schemas.openxmlformats.org/officeDocument/2006/relationships/tags" Target="../tags/tag158.xml"/><Relationship Id="rId158" Type="http://schemas.openxmlformats.org/officeDocument/2006/relationships/tags" Target="../tags/tag157.xml"/><Relationship Id="rId157" Type="http://schemas.openxmlformats.org/officeDocument/2006/relationships/tags" Target="../tags/tag156.xml"/><Relationship Id="rId156" Type="http://schemas.openxmlformats.org/officeDocument/2006/relationships/tags" Target="../tags/tag155.xml"/><Relationship Id="rId155" Type="http://schemas.openxmlformats.org/officeDocument/2006/relationships/tags" Target="../tags/tag154.xml"/><Relationship Id="rId154" Type="http://schemas.openxmlformats.org/officeDocument/2006/relationships/tags" Target="../tags/tag153.xml"/><Relationship Id="rId153" Type="http://schemas.openxmlformats.org/officeDocument/2006/relationships/tags" Target="../tags/tag152.xml"/><Relationship Id="rId152" Type="http://schemas.openxmlformats.org/officeDocument/2006/relationships/tags" Target="../tags/tag151.xml"/><Relationship Id="rId151" Type="http://schemas.openxmlformats.org/officeDocument/2006/relationships/tags" Target="../tags/tag150.xml"/><Relationship Id="rId150" Type="http://schemas.openxmlformats.org/officeDocument/2006/relationships/tags" Target="../tags/tag149.xml"/><Relationship Id="rId15" Type="http://schemas.openxmlformats.org/officeDocument/2006/relationships/tags" Target="../tags/tag14.xml"/><Relationship Id="rId149" Type="http://schemas.openxmlformats.org/officeDocument/2006/relationships/tags" Target="../tags/tag148.xml"/><Relationship Id="rId148" Type="http://schemas.openxmlformats.org/officeDocument/2006/relationships/tags" Target="../tags/tag147.xml"/><Relationship Id="rId147" Type="http://schemas.openxmlformats.org/officeDocument/2006/relationships/tags" Target="../tags/tag146.xml"/><Relationship Id="rId146" Type="http://schemas.openxmlformats.org/officeDocument/2006/relationships/tags" Target="../tags/tag145.xml"/><Relationship Id="rId145" Type="http://schemas.openxmlformats.org/officeDocument/2006/relationships/tags" Target="../tags/tag144.xml"/><Relationship Id="rId144" Type="http://schemas.openxmlformats.org/officeDocument/2006/relationships/tags" Target="../tags/tag143.xml"/><Relationship Id="rId143" Type="http://schemas.openxmlformats.org/officeDocument/2006/relationships/tags" Target="../tags/tag142.xml"/><Relationship Id="rId142" Type="http://schemas.openxmlformats.org/officeDocument/2006/relationships/tags" Target="../tags/tag141.xml"/><Relationship Id="rId141" Type="http://schemas.openxmlformats.org/officeDocument/2006/relationships/tags" Target="../tags/tag140.xml"/><Relationship Id="rId140" Type="http://schemas.openxmlformats.org/officeDocument/2006/relationships/tags" Target="../tags/tag139.xml"/><Relationship Id="rId14" Type="http://schemas.openxmlformats.org/officeDocument/2006/relationships/tags" Target="../tags/tag13.xml"/><Relationship Id="rId139" Type="http://schemas.openxmlformats.org/officeDocument/2006/relationships/tags" Target="../tags/tag138.xml"/><Relationship Id="rId138" Type="http://schemas.openxmlformats.org/officeDocument/2006/relationships/tags" Target="../tags/tag137.xml"/><Relationship Id="rId137" Type="http://schemas.openxmlformats.org/officeDocument/2006/relationships/tags" Target="../tags/tag136.xml"/><Relationship Id="rId136" Type="http://schemas.openxmlformats.org/officeDocument/2006/relationships/tags" Target="../tags/tag135.xml"/><Relationship Id="rId135" Type="http://schemas.openxmlformats.org/officeDocument/2006/relationships/tags" Target="../tags/tag134.xml"/><Relationship Id="rId134" Type="http://schemas.openxmlformats.org/officeDocument/2006/relationships/tags" Target="../tags/tag133.xml"/><Relationship Id="rId133" Type="http://schemas.openxmlformats.org/officeDocument/2006/relationships/tags" Target="../tags/tag132.xml"/><Relationship Id="rId132" Type="http://schemas.openxmlformats.org/officeDocument/2006/relationships/tags" Target="../tags/tag131.xml"/><Relationship Id="rId131" Type="http://schemas.openxmlformats.org/officeDocument/2006/relationships/tags" Target="../tags/tag130.xml"/><Relationship Id="rId130" Type="http://schemas.openxmlformats.org/officeDocument/2006/relationships/tags" Target="../tags/tag129.xml"/><Relationship Id="rId13" Type="http://schemas.openxmlformats.org/officeDocument/2006/relationships/tags" Target="../tags/tag12.xml"/><Relationship Id="rId129" Type="http://schemas.openxmlformats.org/officeDocument/2006/relationships/tags" Target="../tags/tag128.xml"/><Relationship Id="rId128" Type="http://schemas.openxmlformats.org/officeDocument/2006/relationships/tags" Target="../tags/tag127.xml"/><Relationship Id="rId127" Type="http://schemas.openxmlformats.org/officeDocument/2006/relationships/tags" Target="../tags/tag126.xml"/><Relationship Id="rId126" Type="http://schemas.openxmlformats.org/officeDocument/2006/relationships/tags" Target="../tags/tag125.xml"/><Relationship Id="rId125" Type="http://schemas.openxmlformats.org/officeDocument/2006/relationships/tags" Target="../tags/tag124.xml"/><Relationship Id="rId124" Type="http://schemas.openxmlformats.org/officeDocument/2006/relationships/tags" Target="../tags/tag123.xml"/><Relationship Id="rId123" Type="http://schemas.openxmlformats.org/officeDocument/2006/relationships/tags" Target="../tags/tag122.xml"/><Relationship Id="rId122" Type="http://schemas.openxmlformats.org/officeDocument/2006/relationships/tags" Target="../tags/tag121.xml"/><Relationship Id="rId121" Type="http://schemas.openxmlformats.org/officeDocument/2006/relationships/tags" Target="../tags/tag120.xml"/><Relationship Id="rId120" Type="http://schemas.openxmlformats.org/officeDocument/2006/relationships/tags" Target="../tags/tag119.xml"/><Relationship Id="rId12" Type="http://schemas.openxmlformats.org/officeDocument/2006/relationships/tags" Target="../tags/tag11.xml"/><Relationship Id="rId119" Type="http://schemas.openxmlformats.org/officeDocument/2006/relationships/tags" Target="../tags/tag118.xml"/><Relationship Id="rId118" Type="http://schemas.openxmlformats.org/officeDocument/2006/relationships/tags" Target="../tags/tag117.xml"/><Relationship Id="rId117" Type="http://schemas.openxmlformats.org/officeDocument/2006/relationships/tags" Target="../tags/tag116.xml"/><Relationship Id="rId116" Type="http://schemas.openxmlformats.org/officeDocument/2006/relationships/tags" Target="../tags/tag115.xml"/><Relationship Id="rId115" Type="http://schemas.openxmlformats.org/officeDocument/2006/relationships/tags" Target="../tags/tag114.xml"/><Relationship Id="rId114" Type="http://schemas.openxmlformats.org/officeDocument/2006/relationships/tags" Target="../tags/tag113.xml"/><Relationship Id="rId113" Type="http://schemas.openxmlformats.org/officeDocument/2006/relationships/tags" Target="../tags/tag112.xml"/><Relationship Id="rId112" Type="http://schemas.openxmlformats.org/officeDocument/2006/relationships/tags" Target="../tags/tag111.xml"/><Relationship Id="rId111" Type="http://schemas.openxmlformats.org/officeDocument/2006/relationships/tags" Target="../tags/tag110.xml"/><Relationship Id="rId110" Type="http://schemas.openxmlformats.org/officeDocument/2006/relationships/tags" Target="../tags/tag109.xml"/><Relationship Id="rId11" Type="http://schemas.openxmlformats.org/officeDocument/2006/relationships/tags" Target="../tags/tag10.xml"/><Relationship Id="rId109" Type="http://schemas.openxmlformats.org/officeDocument/2006/relationships/tags" Target="../tags/tag108.xml"/><Relationship Id="rId108" Type="http://schemas.openxmlformats.org/officeDocument/2006/relationships/tags" Target="../tags/tag107.xml"/><Relationship Id="rId107" Type="http://schemas.openxmlformats.org/officeDocument/2006/relationships/tags" Target="../tags/tag106.xml"/><Relationship Id="rId106" Type="http://schemas.openxmlformats.org/officeDocument/2006/relationships/tags" Target="../tags/tag105.xml"/><Relationship Id="rId105" Type="http://schemas.openxmlformats.org/officeDocument/2006/relationships/tags" Target="../tags/tag104.xml"/><Relationship Id="rId104" Type="http://schemas.openxmlformats.org/officeDocument/2006/relationships/tags" Target="../tags/tag103.xml"/><Relationship Id="rId103" Type="http://schemas.openxmlformats.org/officeDocument/2006/relationships/tags" Target="../tags/tag102.xml"/><Relationship Id="rId102" Type="http://schemas.openxmlformats.org/officeDocument/2006/relationships/tags" Target="../tags/tag101.xml"/><Relationship Id="rId101" Type="http://schemas.openxmlformats.org/officeDocument/2006/relationships/tags" Target="../tags/tag100.xml"/><Relationship Id="rId100" Type="http://schemas.openxmlformats.org/officeDocument/2006/relationships/tags" Target="../tags/tag99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9" Type="http://schemas.openxmlformats.org/officeDocument/2006/relationships/tags" Target="../tags/tag269.xml"/><Relationship Id="rId98" Type="http://schemas.openxmlformats.org/officeDocument/2006/relationships/tags" Target="../tags/tag268.xml"/><Relationship Id="rId97" Type="http://schemas.openxmlformats.org/officeDocument/2006/relationships/tags" Target="../tags/tag267.xml"/><Relationship Id="rId96" Type="http://schemas.openxmlformats.org/officeDocument/2006/relationships/tags" Target="../tags/tag266.xml"/><Relationship Id="rId95" Type="http://schemas.openxmlformats.org/officeDocument/2006/relationships/tags" Target="../tags/tag265.xml"/><Relationship Id="rId94" Type="http://schemas.openxmlformats.org/officeDocument/2006/relationships/tags" Target="../tags/tag264.xml"/><Relationship Id="rId93" Type="http://schemas.openxmlformats.org/officeDocument/2006/relationships/tags" Target="../tags/tag263.xml"/><Relationship Id="rId92" Type="http://schemas.openxmlformats.org/officeDocument/2006/relationships/tags" Target="../tags/tag262.xml"/><Relationship Id="rId91" Type="http://schemas.openxmlformats.org/officeDocument/2006/relationships/tags" Target="../tags/tag261.xml"/><Relationship Id="rId90" Type="http://schemas.openxmlformats.org/officeDocument/2006/relationships/tags" Target="../tags/tag260.xml"/><Relationship Id="rId9" Type="http://schemas.openxmlformats.org/officeDocument/2006/relationships/tags" Target="../tags/tag179.xml"/><Relationship Id="rId89" Type="http://schemas.openxmlformats.org/officeDocument/2006/relationships/tags" Target="../tags/tag259.xml"/><Relationship Id="rId88" Type="http://schemas.openxmlformats.org/officeDocument/2006/relationships/tags" Target="../tags/tag258.xml"/><Relationship Id="rId87" Type="http://schemas.openxmlformats.org/officeDocument/2006/relationships/tags" Target="../tags/tag257.xml"/><Relationship Id="rId86" Type="http://schemas.openxmlformats.org/officeDocument/2006/relationships/tags" Target="../tags/tag256.xml"/><Relationship Id="rId85" Type="http://schemas.openxmlformats.org/officeDocument/2006/relationships/tags" Target="../tags/tag255.xml"/><Relationship Id="rId84" Type="http://schemas.openxmlformats.org/officeDocument/2006/relationships/tags" Target="../tags/tag254.xml"/><Relationship Id="rId83" Type="http://schemas.openxmlformats.org/officeDocument/2006/relationships/tags" Target="../tags/tag253.xml"/><Relationship Id="rId82" Type="http://schemas.openxmlformats.org/officeDocument/2006/relationships/tags" Target="../tags/tag252.xml"/><Relationship Id="rId81" Type="http://schemas.openxmlformats.org/officeDocument/2006/relationships/tags" Target="../tags/tag251.xml"/><Relationship Id="rId80" Type="http://schemas.openxmlformats.org/officeDocument/2006/relationships/tags" Target="../tags/tag250.xml"/><Relationship Id="rId8" Type="http://schemas.openxmlformats.org/officeDocument/2006/relationships/tags" Target="../tags/tag178.xml"/><Relationship Id="rId79" Type="http://schemas.openxmlformats.org/officeDocument/2006/relationships/tags" Target="../tags/tag249.xml"/><Relationship Id="rId78" Type="http://schemas.openxmlformats.org/officeDocument/2006/relationships/tags" Target="../tags/tag248.xml"/><Relationship Id="rId77" Type="http://schemas.openxmlformats.org/officeDocument/2006/relationships/tags" Target="../tags/tag247.xml"/><Relationship Id="rId76" Type="http://schemas.openxmlformats.org/officeDocument/2006/relationships/tags" Target="../tags/tag246.xml"/><Relationship Id="rId75" Type="http://schemas.openxmlformats.org/officeDocument/2006/relationships/tags" Target="../tags/tag245.xml"/><Relationship Id="rId74" Type="http://schemas.openxmlformats.org/officeDocument/2006/relationships/tags" Target="../tags/tag244.xml"/><Relationship Id="rId73" Type="http://schemas.openxmlformats.org/officeDocument/2006/relationships/tags" Target="../tags/tag243.xml"/><Relationship Id="rId72" Type="http://schemas.openxmlformats.org/officeDocument/2006/relationships/tags" Target="../tags/tag242.xml"/><Relationship Id="rId71" Type="http://schemas.openxmlformats.org/officeDocument/2006/relationships/tags" Target="../tags/tag241.xml"/><Relationship Id="rId70" Type="http://schemas.openxmlformats.org/officeDocument/2006/relationships/tags" Target="../tags/tag240.xml"/><Relationship Id="rId7" Type="http://schemas.openxmlformats.org/officeDocument/2006/relationships/tags" Target="../tags/tag177.xml"/><Relationship Id="rId69" Type="http://schemas.openxmlformats.org/officeDocument/2006/relationships/tags" Target="../tags/tag239.xml"/><Relationship Id="rId68" Type="http://schemas.openxmlformats.org/officeDocument/2006/relationships/tags" Target="../tags/tag238.xml"/><Relationship Id="rId67" Type="http://schemas.openxmlformats.org/officeDocument/2006/relationships/tags" Target="../tags/tag237.xml"/><Relationship Id="rId66" Type="http://schemas.openxmlformats.org/officeDocument/2006/relationships/tags" Target="../tags/tag236.xml"/><Relationship Id="rId65" Type="http://schemas.openxmlformats.org/officeDocument/2006/relationships/tags" Target="../tags/tag235.xml"/><Relationship Id="rId64" Type="http://schemas.openxmlformats.org/officeDocument/2006/relationships/tags" Target="../tags/tag234.xml"/><Relationship Id="rId63" Type="http://schemas.openxmlformats.org/officeDocument/2006/relationships/tags" Target="../tags/tag233.xml"/><Relationship Id="rId62" Type="http://schemas.openxmlformats.org/officeDocument/2006/relationships/tags" Target="../tags/tag232.xml"/><Relationship Id="rId61" Type="http://schemas.openxmlformats.org/officeDocument/2006/relationships/tags" Target="../tags/tag231.xml"/><Relationship Id="rId60" Type="http://schemas.openxmlformats.org/officeDocument/2006/relationships/tags" Target="../tags/tag230.xml"/><Relationship Id="rId6" Type="http://schemas.openxmlformats.org/officeDocument/2006/relationships/tags" Target="../tags/tag176.xml"/><Relationship Id="rId59" Type="http://schemas.openxmlformats.org/officeDocument/2006/relationships/tags" Target="../tags/tag229.xml"/><Relationship Id="rId58" Type="http://schemas.openxmlformats.org/officeDocument/2006/relationships/tags" Target="../tags/tag228.xml"/><Relationship Id="rId57" Type="http://schemas.openxmlformats.org/officeDocument/2006/relationships/tags" Target="../tags/tag227.xml"/><Relationship Id="rId56" Type="http://schemas.openxmlformats.org/officeDocument/2006/relationships/tags" Target="../tags/tag226.xml"/><Relationship Id="rId55" Type="http://schemas.openxmlformats.org/officeDocument/2006/relationships/tags" Target="../tags/tag225.xml"/><Relationship Id="rId54" Type="http://schemas.openxmlformats.org/officeDocument/2006/relationships/tags" Target="../tags/tag224.xml"/><Relationship Id="rId53" Type="http://schemas.openxmlformats.org/officeDocument/2006/relationships/tags" Target="../tags/tag223.xml"/><Relationship Id="rId52" Type="http://schemas.openxmlformats.org/officeDocument/2006/relationships/tags" Target="../tags/tag222.xml"/><Relationship Id="rId51" Type="http://schemas.openxmlformats.org/officeDocument/2006/relationships/tags" Target="../tags/tag221.xml"/><Relationship Id="rId50" Type="http://schemas.openxmlformats.org/officeDocument/2006/relationships/tags" Target="../tags/tag220.xml"/><Relationship Id="rId5" Type="http://schemas.openxmlformats.org/officeDocument/2006/relationships/tags" Target="../tags/tag175.xml"/><Relationship Id="rId49" Type="http://schemas.openxmlformats.org/officeDocument/2006/relationships/tags" Target="../tags/tag219.xml"/><Relationship Id="rId48" Type="http://schemas.openxmlformats.org/officeDocument/2006/relationships/tags" Target="../tags/tag218.xml"/><Relationship Id="rId47" Type="http://schemas.openxmlformats.org/officeDocument/2006/relationships/tags" Target="../tags/tag217.xml"/><Relationship Id="rId46" Type="http://schemas.openxmlformats.org/officeDocument/2006/relationships/tags" Target="../tags/tag216.xml"/><Relationship Id="rId45" Type="http://schemas.openxmlformats.org/officeDocument/2006/relationships/tags" Target="../tags/tag215.xml"/><Relationship Id="rId44" Type="http://schemas.openxmlformats.org/officeDocument/2006/relationships/tags" Target="../tags/tag214.xml"/><Relationship Id="rId43" Type="http://schemas.openxmlformats.org/officeDocument/2006/relationships/tags" Target="../tags/tag213.xml"/><Relationship Id="rId42" Type="http://schemas.openxmlformats.org/officeDocument/2006/relationships/tags" Target="../tags/tag212.xml"/><Relationship Id="rId41" Type="http://schemas.openxmlformats.org/officeDocument/2006/relationships/tags" Target="../tags/tag211.xml"/><Relationship Id="rId40" Type="http://schemas.openxmlformats.org/officeDocument/2006/relationships/tags" Target="../tags/tag210.xml"/><Relationship Id="rId4" Type="http://schemas.openxmlformats.org/officeDocument/2006/relationships/tags" Target="../tags/tag174.xml"/><Relationship Id="rId39" Type="http://schemas.openxmlformats.org/officeDocument/2006/relationships/tags" Target="../tags/tag209.xml"/><Relationship Id="rId38" Type="http://schemas.openxmlformats.org/officeDocument/2006/relationships/tags" Target="../tags/tag208.xml"/><Relationship Id="rId37" Type="http://schemas.openxmlformats.org/officeDocument/2006/relationships/tags" Target="../tags/tag207.xml"/><Relationship Id="rId36" Type="http://schemas.openxmlformats.org/officeDocument/2006/relationships/tags" Target="../tags/tag206.xml"/><Relationship Id="rId35" Type="http://schemas.openxmlformats.org/officeDocument/2006/relationships/tags" Target="../tags/tag205.xml"/><Relationship Id="rId34" Type="http://schemas.openxmlformats.org/officeDocument/2006/relationships/tags" Target="../tags/tag204.xml"/><Relationship Id="rId33" Type="http://schemas.openxmlformats.org/officeDocument/2006/relationships/tags" Target="../tags/tag203.xml"/><Relationship Id="rId32" Type="http://schemas.openxmlformats.org/officeDocument/2006/relationships/tags" Target="../tags/tag202.xml"/><Relationship Id="rId31" Type="http://schemas.openxmlformats.org/officeDocument/2006/relationships/tags" Target="../tags/tag201.xml"/><Relationship Id="rId30" Type="http://schemas.openxmlformats.org/officeDocument/2006/relationships/tags" Target="../tags/tag200.xml"/><Relationship Id="rId3" Type="http://schemas.openxmlformats.org/officeDocument/2006/relationships/tags" Target="../tags/tag173.xml"/><Relationship Id="rId29" Type="http://schemas.openxmlformats.org/officeDocument/2006/relationships/tags" Target="../tags/tag199.xml"/><Relationship Id="rId28" Type="http://schemas.openxmlformats.org/officeDocument/2006/relationships/tags" Target="../tags/tag198.xml"/><Relationship Id="rId27" Type="http://schemas.openxmlformats.org/officeDocument/2006/relationships/tags" Target="../tags/tag197.xml"/><Relationship Id="rId26" Type="http://schemas.openxmlformats.org/officeDocument/2006/relationships/tags" Target="../tags/tag196.xml"/><Relationship Id="rId25" Type="http://schemas.openxmlformats.org/officeDocument/2006/relationships/tags" Target="../tags/tag195.xml"/><Relationship Id="rId24" Type="http://schemas.openxmlformats.org/officeDocument/2006/relationships/tags" Target="../tags/tag194.xml"/><Relationship Id="rId23" Type="http://schemas.openxmlformats.org/officeDocument/2006/relationships/tags" Target="../tags/tag193.xml"/><Relationship Id="rId22" Type="http://schemas.openxmlformats.org/officeDocument/2006/relationships/tags" Target="../tags/tag192.xml"/><Relationship Id="rId21" Type="http://schemas.openxmlformats.org/officeDocument/2006/relationships/tags" Target="../tags/tag191.xml"/><Relationship Id="rId20" Type="http://schemas.openxmlformats.org/officeDocument/2006/relationships/tags" Target="../tags/tag190.xml"/><Relationship Id="rId2" Type="http://schemas.openxmlformats.org/officeDocument/2006/relationships/tags" Target="../tags/tag172.xml"/><Relationship Id="rId19" Type="http://schemas.openxmlformats.org/officeDocument/2006/relationships/tags" Target="../tags/tag189.xml"/><Relationship Id="rId18" Type="http://schemas.openxmlformats.org/officeDocument/2006/relationships/tags" Target="../tags/tag188.xml"/><Relationship Id="rId17" Type="http://schemas.openxmlformats.org/officeDocument/2006/relationships/tags" Target="../tags/tag187.xml"/><Relationship Id="rId16" Type="http://schemas.openxmlformats.org/officeDocument/2006/relationships/tags" Target="../tags/tag186.xml"/><Relationship Id="rId151" Type="http://schemas.openxmlformats.org/officeDocument/2006/relationships/tags" Target="../tags/tag321.xml"/><Relationship Id="rId150" Type="http://schemas.openxmlformats.org/officeDocument/2006/relationships/tags" Target="../tags/tag320.xml"/><Relationship Id="rId15" Type="http://schemas.openxmlformats.org/officeDocument/2006/relationships/tags" Target="../tags/tag185.xml"/><Relationship Id="rId149" Type="http://schemas.openxmlformats.org/officeDocument/2006/relationships/tags" Target="../tags/tag319.xml"/><Relationship Id="rId148" Type="http://schemas.openxmlformats.org/officeDocument/2006/relationships/tags" Target="../tags/tag318.xml"/><Relationship Id="rId147" Type="http://schemas.openxmlformats.org/officeDocument/2006/relationships/tags" Target="../tags/tag317.xml"/><Relationship Id="rId146" Type="http://schemas.openxmlformats.org/officeDocument/2006/relationships/tags" Target="../tags/tag316.xml"/><Relationship Id="rId145" Type="http://schemas.openxmlformats.org/officeDocument/2006/relationships/tags" Target="../tags/tag315.xml"/><Relationship Id="rId144" Type="http://schemas.openxmlformats.org/officeDocument/2006/relationships/tags" Target="../tags/tag314.xml"/><Relationship Id="rId143" Type="http://schemas.openxmlformats.org/officeDocument/2006/relationships/tags" Target="../tags/tag313.xml"/><Relationship Id="rId142" Type="http://schemas.openxmlformats.org/officeDocument/2006/relationships/tags" Target="../tags/tag312.xml"/><Relationship Id="rId141" Type="http://schemas.openxmlformats.org/officeDocument/2006/relationships/tags" Target="../tags/tag311.xml"/><Relationship Id="rId140" Type="http://schemas.openxmlformats.org/officeDocument/2006/relationships/tags" Target="../tags/tag310.xml"/><Relationship Id="rId14" Type="http://schemas.openxmlformats.org/officeDocument/2006/relationships/tags" Target="../tags/tag184.xml"/><Relationship Id="rId139" Type="http://schemas.openxmlformats.org/officeDocument/2006/relationships/tags" Target="../tags/tag309.xml"/><Relationship Id="rId138" Type="http://schemas.openxmlformats.org/officeDocument/2006/relationships/tags" Target="../tags/tag308.xml"/><Relationship Id="rId137" Type="http://schemas.openxmlformats.org/officeDocument/2006/relationships/tags" Target="../tags/tag307.xml"/><Relationship Id="rId136" Type="http://schemas.openxmlformats.org/officeDocument/2006/relationships/tags" Target="../tags/tag306.xml"/><Relationship Id="rId135" Type="http://schemas.openxmlformats.org/officeDocument/2006/relationships/tags" Target="../tags/tag305.xml"/><Relationship Id="rId134" Type="http://schemas.openxmlformats.org/officeDocument/2006/relationships/tags" Target="../tags/tag304.xml"/><Relationship Id="rId133" Type="http://schemas.openxmlformats.org/officeDocument/2006/relationships/tags" Target="../tags/tag303.xml"/><Relationship Id="rId132" Type="http://schemas.openxmlformats.org/officeDocument/2006/relationships/tags" Target="../tags/tag302.xml"/><Relationship Id="rId131" Type="http://schemas.openxmlformats.org/officeDocument/2006/relationships/tags" Target="../tags/tag301.xml"/><Relationship Id="rId130" Type="http://schemas.openxmlformats.org/officeDocument/2006/relationships/tags" Target="../tags/tag300.xml"/><Relationship Id="rId13" Type="http://schemas.openxmlformats.org/officeDocument/2006/relationships/tags" Target="../tags/tag183.xml"/><Relationship Id="rId129" Type="http://schemas.openxmlformats.org/officeDocument/2006/relationships/tags" Target="../tags/tag299.xml"/><Relationship Id="rId128" Type="http://schemas.openxmlformats.org/officeDocument/2006/relationships/tags" Target="../tags/tag298.xml"/><Relationship Id="rId127" Type="http://schemas.openxmlformats.org/officeDocument/2006/relationships/tags" Target="../tags/tag297.xml"/><Relationship Id="rId126" Type="http://schemas.openxmlformats.org/officeDocument/2006/relationships/tags" Target="../tags/tag296.xml"/><Relationship Id="rId125" Type="http://schemas.openxmlformats.org/officeDocument/2006/relationships/tags" Target="../tags/tag295.xml"/><Relationship Id="rId124" Type="http://schemas.openxmlformats.org/officeDocument/2006/relationships/tags" Target="../tags/tag294.xml"/><Relationship Id="rId123" Type="http://schemas.openxmlformats.org/officeDocument/2006/relationships/tags" Target="../tags/tag293.xml"/><Relationship Id="rId122" Type="http://schemas.openxmlformats.org/officeDocument/2006/relationships/tags" Target="../tags/tag292.xml"/><Relationship Id="rId121" Type="http://schemas.openxmlformats.org/officeDocument/2006/relationships/tags" Target="../tags/tag291.xml"/><Relationship Id="rId120" Type="http://schemas.openxmlformats.org/officeDocument/2006/relationships/tags" Target="../tags/tag290.xml"/><Relationship Id="rId12" Type="http://schemas.openxmlformats.org/officeDocument/2006/relationships/tags" Target="../tags/tag182.xml"/><Relationship Id="rId119" Type="http://schemas.openxmlformats.org/officeDocument/2006/relationships/tags" Target="../tags/tag289.xml"/><Relationship Id="rId118" Type="http://schemas.openxmlformats.org/officeDocument/2006/relationships/tags" Target="../tags/tag288.xml"/><Relationship Id="rId117" Type="http://schemas.openxmlformats.org/officeDocument/2006/relationships/tags" Target="../tags/tag287.xml"/><Relationship Id="rId116" Type="http://schemas.openxmlformats.org/officeDocument/2006/relationships/tags" Target="../tags/tag286.xml"/><Relationship Id="rId115" Type="http://schemas.openxmlformats.org/officeDocument/2006/relationships/tags" Target="../tags/tag285.xml"/><Relationship Id="rId114" Type="http://schemas.openxmlformats.org/officeDocument/2006/relationships/tags" Target="../tags/tag284.xml"/><Relationship Id="rId113" Type="http://schemas.openxmlformats.org/officeDocument/2006/relationships/tags" Target="../tags/tag283.xml"/><Relationship Id="rId112" Type="http://schemas.openxmlformats.org/officeDocument/2006/relationships/tags" Target="../tags/tag282.xml"/><Relationship Id="rId111" Type="http://schemas.openxmlformats.org/officeDocument/2006/relationships/tags" Target="../tags/tag281.xml"/><Relationship Id="rId110" Type="http://schemas.openxmlformats.org/officeDocument/2006/relationships/tags" Target="../tags/tag280.xml"/><Relationship Id="rId11" Type="http://schemas.openxmlformats.org/officeDocument/2006/relationships/tags" Target="../tags/tag181.xml"/><Relationship Id="rId109" Type="http://schemas.openxmlformats.org/officeDocument/2006/relationships/tags" Target="../tags/tag279.xml"/><Relationship Id="rId108" Type="http://schemas.openxmlformats.org/officeDocument/2006/relationships/tags" Target="../tags/tag278.xml"/><Relationship Id="rId107" Type="http://schemas.openxmlformats.org/officeDocument/2006/relationships/tags" Target="../tags/tag277.xml"/><Relationship Id="rId106" Type="http://schemas.openxmlformats.org/officeDocument/2006/relationships/tags" Target="../tags/tag276.xml"/><Relationship Id="rId105" Type="http://schemas.openxmlformats.org/officeDocument/2006/relationships/tags" Target="../tags/tag275.xml"/><Relationship Id="rId104" Type="http://schemas.openxmlformats.org/officeDocument/2006/relationships/tags" Target="../tags/tag274.xml"/><Relationship Id="rId103" Type="http://schemas.openxmlformats.org/officeDocument/2006/relationships/tags" Target="../tags/tag273.xml"/><Relationship Id="rId102" Type="http://schemas.openxmlformats.org/officeDocument/2006/relationships/tags" Target="../tags/tag272.xml"/><Relationship Id="rId101" Type="http://schemas.openxmlformats.org/officeDocument/2006/relationships/tags" Target="../tags/tag271.xml"/><Relationship Id="rId100" Type="http://schemas.openxmlformats.org/officeDocument/2006/relationships/tags" Target="../tags/tag270.xml"/><Relationship Id="rId10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9" Type="http://schemas.openxmlformats.org/officeDocument/2006/relationships/tags" Target="../tags/tag419.xml"/><Relationship Id="rId98" Type="http://schemas.openxmlformats.org/officeDocument/2006/relationships/tags" Target="../tags/tag418.xml"/><Relationship Id="rId97" Type="http://schemas.openxmlformats.org/officeDocument/2006/relationships/tags" Target="../tags/tag417.xml"/><Relationship Id="rId96" Type="http://schemas.openxmlformats.org/officeDocument/2006/relationships/tags" Target="../tags/tag416.xml"/><Relationship Id="rId95" Type="http://schemas.openxmlformats.org/officeDocument/2006/relationships/tags" Target="../tags/tag415.xml"/><Relationship Id="rId94" Type="http://schemas.openxmlformats.org/officeDocument/2006/relationships/tags" Target="../tags/tag414.xml"/><Relationship Id="rId93" Type="http://schemas.openxmlformats.org/officeDocument/2006/relationships/tags" Target="../tags/tag413.xml"/><Relationship Id="rId92" Type="http://schemas.openxmlformats.org/officeDocument/2006/relationships/tags" Target="../tags/tag412.xml"/><Relationship Id="rId91" Type="http://schemas.openxmlformats.org/officeDocument/2006/relationships/tags" Target="../tags/tag411.xml"/><Relationship Id="rId90" Type="http://schemas.openxmlformats.org/officeDocument/2006/relationships/tags" Target="../tags/tag410.xml"/><Relationship Id="rId9" Type="http://schemas.openxmlformats.org/officeDocument/2006/relationships/tags" Target="../tags/tag329.xml"/><Relationship Id="rId89" Type="http://schemas.openxmlformats.org/officeDocument/2006/relationships/tags" Target="../tags/tag409.xml"/><Relationship Id="rId88" Type="http://schemas.openxmlformats.org/officeDocument/2006/relationships/tags" Target="../tags/tag408.xml"/><Relationship Id="rId87" Type="http://schemas.openxmlformats.org/officeDocument/2006/relationships/tags" Target="../tags/tag407.xml"/><Relationship Id="rId86" Type="http://schemas.openxmlformats.org/officeDocument/2006/relationships/tags" Target="../tags/tag406.xml"/><Relationship Id="rId85" Type="http://schemas.openxmlformats.org/officeDocument/2006/relationships/tags" Target="../tags/tag405.xml"/><Relationship Id="rId84" Type="http://schemas.openxmlformats.org/officeDocument/2006/relationships/tags" Target="../tags/tag404.xml"/><Relationship Id="rId83" Type="http://schemas.openxmlformats.org/officeDocument/2006/relationships/tags" Target="../tags/tag403.xml"/><Relationship Id="rId82" Type="http://schemas.openxmlformats.org/officeDocument/2006/relationships/tags" Target="../tags/tag402.xml"/><Relationship Id="rId81" Type="http://schemas.openxmlformats.org/officeDocument/2006/relationships/tags" Target="../tags/tag401.xml"/><Relationship Id="rId80" Type="http://schemas.openxmlformats.org/officeDocument/2006/relationships/tags" Target="../tags/tag400.xml"/><Relationship Id="rId8" Type="http://schemas.openxmlformats.org/officeDocument/2006/relationships/tags" Target="../tags/tag328.xml"/><Relationship Id="rId79" Type="http://schemas.openxmlformats.org/officeDocument/2006/relationships/tags" Target="../tags/tag399.xml"/><Relationship Id="rId78" Type="http://schemas.openxmlformats.org/officeDocument/2006/relationships/tags" Target="../tags/tag398.xml"/><Relationship Id="rId77" Type="http://schemas.openxmlformats.org/officeDocument/2006/relationships/tags" Target="../tags/tag397.xml"/><Relationship Id="rId76" Type="http://schemas.openxmlformats.org/officeDocument/2006/relationships/tags" Target="../tags/tag396.xml"/><Relationship Id="rId75" Type="http://schemas.openxmlformats.org/officeDocument/2006/relationships/tags" Target="../tags/tag395.xml"/><Relationship Id="rId74" Type="http://schemas.openxmlformats.org/officeDocument/2006/relationships/tags" Target="../tags/tag394.xml"/><Relationship Id="rId73" Type="http://schemas.openxmlformats.org/officeDocument/2006/relationships/tags" Target="../tags/tag393.xml"/><Relationship Id="rId72" Type="http://schemas.openxmlformats.org/officeDocument/2006/relationships/tags" Target="../tags/tag392.xml"/><Relationship Id="rId71" Type="http://schemas.openxmlformats.org/officeDocument/2006/relationships/tags" Target="../tags/tag391.xml"/><Relationship Id="rId70" Type="http://schemas.openxmlformats.org/officeDocument/2006/relationships/tags" Target="../tags/tag390.xml"/><Relationship Id="rId7" Type="http://schemas.openxmlformats.org/officeDocument/2006/relationships/tags" Target="../tags/tag327.xml"/><Relationship Id="rId69" Type="http://schemas.openxmlformats.org/officeDocument/2006/relationships/tags" Target="../tags/tag389.xml"/><Relationship Id="rId68" Type="http://schemas.openxmlformats.org/officeDocument/2006/relationships/tags" Target="../tags/tag388.xml"/><Relationship Id="rId67" Type="http://schemas.openxmlformats.org/officeDocument/2006/relationships/tags" Target="../tags/tag387.xml"/><Relationship Id="rId66" Type="http://schemas.openxmlformats.org/officeDocument/2006/relationships/tags" Target="../tags/tag386.xml"/><Relationship Id="rId65" Type="http://schemas.openxmlformats.org/officeDocument/2006/relationships/tags" Target="../tags/tag385.xml"/><Relationship Id="rId64" Type="http://schemas.openxmlformats.org/officeDocument/2006/relationships/tags" Target="../tags/tag384.xml"/><Relationship Id="rId63" Type="http://schemas.openxmlformats.org/officeDocument/2006/relationships/tags" Target="../tags/tag383.xml"/><Relationship Id="rId62" Type="http://schemas.openxmlformats.org/officeDocument/2006/relationships/tags" Target="../tags/tag382.xml"/><Relationship Id="rId61" Type="http://schemas.openxmlformats.org/officeDocument/2006/relationships/tags" Target="../tags/tag381.xml"/><Relationship Id="rId60" Type="http://schemas.openxmlformats.org/officeDocument/2006/relationships/tags" Target="../tags/tag380.xml"/><Relationship Id="rId6" Type="http://schemas.openxmlformats.org/officeDocument/2006/relationships/tags" Target="../tags/tag326.xml"/><Relationship Id="rId59" Type="http://schemas.openxmlformats.org/officeDocument/2006/relationships/tags" Target="../tags/tag379.xml"/><Relationship Id="rId58" Type="http://schemas.openxmlformats.org/officeDocument/2006/relationships/tags" Target="../tags/tag378.xml"/><Relationship Id="rId57" Type="http://schemas.openxmlformats.org/officeDocument/2006/relationships/tags" Target="../tags/tag377.xml"/><Relationship Id="rId56" Type="http://schemas.openxmlformats.org/officeDocument/2006/relationships/tags" Target="../tags/tag376.xml"/><Relationship Id="rId55" Type="http://schemas.openxmlformats.org/officeDocument/2006/relationships/tags" Target="../tags/tag375.xml"/><Relationship Id="rId54" Type="http://schemas.openxmlformats.org/officeDocument/2006/relationships/tags" Target="../tags/tag374.xml"/><Relationship Id="rId53" Type="http://schemas.openxmlformats.org/officeDocument/2006/relationships/tags" Target="../tags/tag373.xml"/><Relationship Id="rId52" Type="http://schemas.openxmlformats.org/officeDocument/2006/relationships/tags" Target="../tags/tag372.xml"/><Relationship Id="rId51" Type="http://schemas.openxmlformats.org/officeDocument/2006/relationships/tags" Target="../tags/tag371.xml"/><Relationship Id="rId50" Type="http://schemas.openxmlformats.org/officeDocument/2006/relationships/tags" Target="../tags/tag370.xml"/><Relationship Id="rId5" Type="http://schemas.openxmlformats.org/officeDocument/2006/relationships/tags" Target="../tags/tag325.xml"/><Relationship Id="rId49" Type="http://schemas.openxmlformats.org/officeDocument/2006/relationships/tags" Target="../tags/tag369.xml"/><Relationship Id="rId48" Type="http://schemas.openxmlformats.org/officeDocument/2006/relationships/tags" Target="../tags/tag368.xml"/><Relationship Id="rId47" Type="http://schemas.openxmlformats.org/officeDocument/2006/relationships/tags" Target="../tags/tag367.xml"/><Relationship Id="rId46" Type="http://schemas.openxmlformats.org/officeDocument/2006/relationships/tags" Target="../tags/tag366.xml"/><Relationship Id="rId45" Type="http://schemas.openxmlformats.org/officeDocument/2006/relationships/tags" Target="../tags/tag365.xml"/><Relationship Id="rId44" Type="http://schemas.openxmlformats.org/officeDocument/2006/relationships/tags" Target="../tags/tag364.xml"/><Relationship Id="rId43" Type="http://schemas.openxmlformats.org/officeDocument/2006/relationships/tags" Target="../tags/tag363.xml"/><Relationship Id="rId42" Type="http://schemas.openxmlformats.org/officeDocument/2006/relationships/tags" Target="../tags/tag362.xml"/><Relationship Id="rId41" Type="http://schemas.openxmlformats.org/officeDocument/2006/relationships/tags" Target="../tags/tag361.xml"/><Relationship Id="rId40" Type="http://schemas.openxmlformats.org/officeDocument/2006/relationships/tags" Target="../tags/tag360.xml"/><Relationship Id="rId4" Type="http://schemas.openxmlformats.org/officeDocument/2006/relationships/tags" Target="../tags/tag324.xml"/><Relationship Id="rId39" Type="http://schemas.openxmlformats.org/officeDocument/2006/relationships/tags" Target="../tags/tag359.xml"/><Relationship Id="rId38" Type="http://schemas.openxmlformats.org/officeDocument/2006/relationships/tags" Target="../tags/tag358.xml"/><Relationship Id="rId37" Type="http://schemas.openxmlformats.org/officeDocument/2006/relationships/tags" Target="../tags/tag357.xml"/><Relationship Id="rId36" Type="http://schemas.openxmlformats.org/officeDocument/2006/relationships/tags" Target="../tags/tag356.xml"/><Relationship Id="rId35" Type="http://schemas.openxmlformats.org/officeDocument/2006/relationships/tags" Target="../tags/tag355.xml"/><Relationship Id="rId34" Type="http://schemas.openxmlformats.org/officeDocument/2006/relationships/tags" Target="../tags/tag354.xml"/><Relationship Id="rId33" Type="http://schemas.openxmlformats.org/officeDocument/2006/relationships/tags" Target="../tags/tag353.xml"/><Relationship Id="rId32" Type="http://schemas.openxmlformats.org/officeDocument/2006/relationships/tags" Target="../tags/tag352.xml"/><Relationship Id="rId31" Type="http://schemas.openxmlformats.org/officeDocument/2006/relationships/tags" Target="../tags/tag351.xml"/><Relationship Id="rId30" Type="http://schemas.openxmlformats.org/officeDocument/2006/relationships/tags" Target="../tags/tag350.xml"/><Relationship Id="rId3" Type="http://schemas.openxmlformats.org/officeDocument/2006/relationships/tags" Target="../tags/tag323.xml"/><Relationship Id="rId29" Type="http://schemas.openxmlformats.org/officeDocument/2006/relationships/tags" Target="../tags/tag349.xml"/><Relationship Id="rId28" Type="http://schemas.openxmlformats.org/officeDocument/2006/relationships/tags" Target="../tags/tag348.xml"/><Relationship Id="rId27" Type="http://schemas.openxmlformats.org/officeDocument/2006/relationships/tags" Target="../tags/tag347.xml"/><Relationship Id="rId26" Type="http://schemas.openxmlformats.org/officeDocument/2006/relationships/tags" Target="../tags/tag346.xml"/><Relationship Id="rId25" Type="http://schemas.openxmlformats.org/officeDocument/2006/relationships/tags" Target="../tags/tag345.xml"/><Relationship Id="rId24" Type="http://schemas.openxmlformats.org/officeDocument/2006/relationships/tags" Target="../tags/tag344.xml"/><Relationship Id="rId23" Type="http://schemas.openxmlformats.org/officeDocument/2006/relationships/tags" Target="../tags/tag343.xml"/><Relationship Id="rId22" Type="http://schemas.openxmlformats.org/officeDocument/2006/relationships/tags" Target="../tags/tag342.xml"/><Relationship Id="rId21" Type="http://schemas.openxmlformats.org/officeDocument/2006/relationships/tags" Target="../tags/tag341.xml"/><Relationship Id="rId20" Type="http://schemas.openxmlformats.org/officeDocument/2006/relationships/tags" Target="../tags/tag340.xml"/><Relationship Id="rId2" Type="http://schemas.openxmlformats.org/officeDocument/2006/relationships/tags" Target="../tags/tag322.xml"/><Relationship Id="rId19" Type="http://schemas.openxmlformats.org/officeDocument/2006/relationships/tags" Target="../tags/tag339.xml"/><Relationship Id="rId18" Type="http://schemas.openxmlformats.org/officeDocument/2006/relationships/tags" Target="../tags/tag338.xml"/><Relationship Id="rId17" Type="http://schemas.openxmlformats.org/officeDocument/2006/relationships/tags" Target="../tags/tag337.xml"/><Relationship Id="rId169" Type="http://schemas.openxmlformats.org/officeDocument/2006/relationships/tags" Target="../tags/tag489.xml"/><Relationship Id="rId168" Type="http://schemas.openxmlformats.org/officeDocument/2006/relationships/tags" Target="../tags/tag488.xml"/><Relationship Id="rId167" Type="http://schemas.openxmlformats.org/officeDocument/2006/relationships/tags" Target="../tags/tag487.xml"/><Relationship Id="rId166" Type="http://schemas.openxmlformats.org/officeDocument/2006/relationships/tags" Target="../tags/tag486.xml"/><Relationship Id="rId165" Type="http://schemas.openxmlformats.org/officeDocument/2006/relationships/tags" Target="../tags/tag485.xml"/><Relationship Id="rId164" Type="http://schemas.openxmlformats.org/officeDocument/2006/relationships/tags" Target="../tags/tag484.xml"/><Relationship Id="rId163" Type="http://schemas.openxmlformats.org/officeDocument/2006/relationships/tags" Target="../tags/tag483.xml"/><Relationship Id="rId162" Type="http://schemas.openxmlformats.org/officeDocument/2006/relationships/tags" Target="../tags/tag482.xml"/><Relationship Id="rId161" Type="http://schemas.openxmlformats.org/officeDocument/2006/relationships/tags" Target="../tags/tag481.xml"/><Relationship Id="rId160" Type="http://schemas.openxmlformats.org/officeDocument/2006/relationships/tags" Target="../tags/tag480.xml"/><Relationship Id="rId16" Type="http://schemas.openxmlformats.org/officeDocument/2006/relationships/tags" Target="../tags/tag336.xml"/><Relationship Id="rId159" Type="http://schemas.openxmlformats.org/officeDocument/2006/relationships/tags" Target="../tags/tag479.xml"/><Relationship Id="rId158" Type="http://schemas.openxmlformats.org/officeDocument/2006/relationships/tags" Target="../tags/tag478.xml"/><Relationship Id="rId157" Type="http://schemas.openxmlformats.org/officeDocument/2006/relationships/tags" Target="../tags/tag477.xml"/><Relationship Id="rId156" Type="http://schemas.openxmlformats.org/officeDocument/2006/relationships/tags" Target="../tags/tag476.xml"/><Relationship Id="rId155" Type="http://schemas.openxmlformats.org/officeDocument/2006/relationships/tags" Target="../tags/tag475.xml"/><Relationship Id="rId154" Type="http://schemas.openxmlformats.org/officeDocument/2006/relationships/tags" Target="../tags/tag474.xml"/><Relationship Id="rId153" Type="http://schemas.openxmlformats.org/officeDocument/2006/relationships/tags" Target="../tags/tag473.xml"/><Relationship Id="rId152" Type="http://schemas.openxmlformats.org/officeDocument/2006/relationships/tags" Target="../tags/tag472.xml"/><Relationship Id="rId151" Type="http://schemas.openxmlformats.org/officeDocument/2006/relationships/tags" Target="../tags/tag471.xml"/><Relationship Id="rId150" Type="http://schemas.openxmlformats.org/officeDocument/2006/relationships/tags" Target="../tags/tag470.xml"/><Relationship Id="rId15" Type="http://schemas.openxmlformats.org/officeDocument/2006/relationships/tags" Target="../tags/tag335.xml"/><Relationship Id="rId149" Type="http://schemas.openxmlformats.org/officeDocument/2006/relationships/tags" Target="../tags/tag469.xml"/><Relationship Id="rId148" Type="http://schemas.openxmlformats.org/officeDocument/2006/relationships/tags" Target="../tags/tag468.xml"/><Relationship Id="rId147" Type="http://schemas.openxmlformats.org/officeDocument/2006/relationships/tags" Target="../tags/tag467.xml"/><Relationship Id="rId146" Type="http://schemas.openxmlformats.org/officeDocument/2006/relationships/tags" Target="../tags/tag466.xml"/><Relationship Id="rId145" Type="http://schemas.openxmlformats.org/officeDocument/2006/relationships/tags" Target="../tags/tag465.xml"/><Relationship Id="rId144" Type="http://schemas.openxmlformats.org/officeDocument/2006/relationships/tags" Target="../tags/tag464.xml"/><Relationship Id="rId143" Type="http://schemas.openxmlformats.org/officeDocument/2006/relationships/tags" Target="../tags/tag463.xml"/><Relationship Id="rId142" Type="http://schemas.openxmlformats.org/officeDocument/2006/relationships/tags" Target="../tags/tag462.xml"/><Relationship Id="rId141" Type="http://schemas.openxmlformats.org/officeDocument/2006/relationships/tags" Target="../tags/tag461.xml"/><Relationship Id="rId140" Type="http://schemas.openxmlformats.org/officeDocument/2006/relationships/tags" Target="../tags/tag460.xml"/><Relationship Id="rId14" Type="http://schemas.openxmlformats.org/officeDocument/2006/relationships/tags" Target="../tags/tag334.xml"/><Relationship Id="rId139" Type="http://schemas.openxmlformats.org/officeDocument/2006/relationships/tags" Target="../tags/tag459.xml"/><Relationship Id="rId138" Type="http://schemas.openxmlformats.org/officeDocument/2006/relationships/tags" Target="../tags/tag458.xml"/><Relationship Id="rId137" Type="http://schemas.openxmlformats.org/officeDocument/2006/relationships/tags" Target="../tags/tag457.xml"/><Relationship Id="rId136" Type="http://schemas.openxmlformats.org/officeDocument/2006/relationships/tags" Target="../tags/tag456.xml"/><Relationship Id="rId135" Type="http://schemas.openxmlformats.org/officeDocument/2006/relationships/tags" Target="../tags/tag455.xml"/><Relationship Id="rId134" Type="http://schemas.openxmlformats.org/officeDocument/2006/relationships/tags" Target="../tags/tag454.xml"/><Relationship Id="rId133" Type="http://schemas.openxmlformats.org/officeDocument/2006/relationships/tags" Target="../tags/tag453.xml"/><Relationship Id="rId132" Type="http://schemas.openxmlformats.org/officeDocument/2006/relationships/tags" Target="../tags/tag452.xml"/><Relationship Id="rId131" Type="http://schemas.openxmlformats.org/officeDocument/2006/relationships/tags" Target="../tags/tag451.xml"/><Relationship Id="rId130" Type="http://schemas.openxmlformats.org/officeDocument/2006/relationships/tags" Target="../tags/tag450.xml"/><Relationship Id="rId13" Type="http://schemas.openxmlformats.org/officeDocument/2006/relationships/tags" Target="../tags/tag333.xml"/><Relationship Id="rId129" Type="http://schemas.openxmlformats.org/officeDocument/2006/relationships/tags" Target="../tags/tag449.xml"/><Relationship Id="rId128" Type="http://schemas.openxmlformats.org/officeDocument/2006/relationships/tags" Target="../tags/tag448.xml"/><Relationship Id="rId127" Type="http://schemas.openxmlformats.org/officeDocument/2006/relationships/tags" Target="../tags/tag447.xml"/><Relationship Id="rId126" Type="http://schemas.openxmlformats.org/officeDocument/2006/relationships/tags" Target="../tags/tag446.xml"/><Relationship Id="rId125" Type="http://schemas.openxmlformats.org/officeDocument/2006/relationships/tags" Target="../tags/tag445.xml"/><Relationship Id="rId124" Type="http://schemas.openxmlformats.org/officeDocument/2006/relationships/tags" Target="../tags/tag444.xml"/><Relationship Id="rId123" Type="http://schemas.openxmlformats.org/officeDocument/2006/relationships/tags" Target="../tags/tag443.xml"/><Relationship Id="rId122" Type="http://schemas.openxmlformats.org/officeDocument/2006/relationships/tags" Target="../tags/tag442.xml"/><Relationship Id="rId121" Type="http://schemas.openxmlformats.org/officeDocument/2006/relationships/tags" Target="../tags/tag441.xml"/><Relationship Id="rId120" Type="http://schemas.openxmlformats.org/officeDocument/2006/relationships/tags" Target="../tags/tag440.xml"/><Relationship Id="rId12" Type="http://schemas.openxmlformats.org/officeDocument/2006/relationships/tags" Target="../tags/tag332.xml"/><Relationship Id="rId119" Type="http://schemas.openxmlformats.org/officeDocument/2006/relationships/tags" Target="../tags/tag439.xml"/><Relationship Id="rId118" Type="http://schemas.openxmlformats.org/officeDocument/2006/relationships/tags" Target="../tags/tag438.xml"/><Relationship Id="rId117" Type="http://schemas.openxmlformats.org/officeDocument/2006/relationships/tags" Target="../tags/tag437.xml"/><Relationship Id="rId116" Type="http://schemas.openxmlformats.org/officeDocument/2006/relationships/tags" Target="../tags/tag436.xml"/><Relationship Id="rId115" Type="http://schemas.openxmlformats.org/officeDocument/2006/relationships/tags" Target="../tags/tag435.xml"/><Relationship Id="rId114" Type="http://schemas.openxmlformats.org/officeDocument/2006/relationships/tags" Target="../tags/tag434.xml"/><Relationship Id="rId113" Type="http://schemas.openxmlformats.org/officeDocument/2006/relationships/tags" Target="../tags/tag433.xml"/><Relationship Id="rId112" Type="http://schemas.openxmlformats.org/officeDocument/2006/relationships/tags" Target="../tags/tag432.xml"/><Relationship Id="rId111" Type="http://schemas.openxmlformats.org/officeDocument/2006/relationships/tags" Target="../tags/tag431.xml"/><Relationship Id="rId110" Type="http://schemas.openxmlformats.org/officeDocument/2006/relationships/tags" Target="../tags/tag430.xml"/><Relationship Id="rId11" Type="http://schemas.openxmlformats.org/officeDocument/2006/relationships/tags" Target="../tags/tag331.xml"/><Relationship Id="rId109" Type="http://schemas.openxmlformats.org/officeDocument/2006/relationships/tags" Target="../tags/tag429.xml"/><Relationship Id="rId108" Type="http://schemas.openxmlformats.org/officeDocument/2006/relationships/tags" Target="../tags/tag428.xml"/><Relationship Id="rId107" Type="http://schemas.openxmlformats.org/officeDocument/2006/relationships/tags" Target="../tags/tag427.xml"/><Relationship Id="rId106" Type="http://schemas.openxmlformats.org/officeDocument/2006/relationships/tags" Target="../tags/tag426.xml"/><Relationship Id="rId105" Type="http://schemas.openxmlformats.org/officeDocument/2006/relationships/tags" Target="../tags/tag425.xml"/><Relationship Id="rId104" Type="http://schemas.openxmlformats.org/officeDocument/2006/relationships/tags" Target="../tags/tag424.xml"/><Relationship Id="rId103" Type="http://schemas.openxmlformats.org/officeDocument/2006/relationships/tags" Target="../tags/tag423.xml"/><Relationship Id="rId102" Type="http://schemas.openxmlformats.org/officeDocument/2006/relationships/tags" Target="../tags/tag422.xml"/><Relationship Id="rId101" Type="http://schemas.openxmlformats.org/officeDocument/2006/relationships/tags" Target="../tags/tag421.xml"/><Relationship Id="rId100" Type="http://schemas.openxmlformats.org/officeDocument/2006/relationships/tags" Target="../tags/tag420.xml"/><Relationship Id="rId10" Type="http://schemas.openxmlformats.org/officeDocument/2006/relationships/tags" Target="../tags/tag330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9" Type="http://schemas.openxmlformats.org/officeDocument/2006/relationships/tags" Target="../tags/tag587.xml"/><Relationship Id="rId98" Type="http://schemas.openxmlformats.org/officeDocument/2006/relationships/tags" Target="../tags/tag586.xml"/><Relationship Id="rId97" Type="http://schemas.openxmlformats.org/officeDocument/2006/relationships/tags" Target="../tags/tag585.xml"/><Relationship Id="rId96" Type="http://schemas.openxmlformats.org/officeDocument/2006/relationships/tags" Target="../tags/tag584.xml"/><Relationship Id="rId95" Type="http://schemas.openxmlformats.org/officeDocument/2006/relationships/tags" Target="../tags/tag583.xml"/><Relationship Id="rId94" Type="http://schemas.openxmlformats.org/officeDocument/2006/relationships/tags" Target="../tags/tag582.xml"/><Relationship Id="rId93" Type="http://schemas.openxmlformats.org/officeDocument/2006/relationships/tags" Target="../tags/tag581.xml"/><Relationship Id="rId92" Type="http://schemas.openxmlformats.org/officeDocument/2006/relationships/tags" Target="../tags/tag580.xml"/><Relationship Id="rId91" Type="http://schemas.openxmlformats.org/officeDocument/2006/relationships/tags" Target="../tags/tag579.xml"/><Relationship Id="rId90" Type="http://schemas.openxmlformats.org/officeDocument/2006/relationships/tags" Target="../tags/tag578.xml"/><Relationship Id="rId9" Type="http://schemas.openxmlformats.org/officeDocument/2006/relationships/tags" Target="../tags/tag497.xml"/><Relationship Id="rId89" Type="http://schemas.openxmlformats.org/officeDocument/2006/relationships/tags" Target="../tags/tag577.xml"/><Relationship Id="rId88" Type="http://schemas.openxmlformats.org/officeDocument/2006/relationships/tags" Target="../tags/tag576.xml"/><Relationship Id="rId87" Type="http://schemas.openxmlformats.org/officeDocument/2006/relationships/tags" Target="../tags/tag575.xml"/><Relationship Id="rId86" Type="http://schemas.openxmlformats.org/officeDocument/2006/relationships/tags" Target="../tags/tag574.xml"/><Relationship Id="rId85" Type="http://schemas.openxmlformats.org/officeDocument/2006/relationships/tags" Target="../tags/tag573.xml"/><Relationship Id="rId84" Type="http://schemas.openxmlformats.org/officeDocument/2006/relationships/tags" Target="../tags/tag572.xml"/><Relationship Id="rId83" Type="http://schemas.openxmlformats.org/officeDocument/2006/relationships/tags" Target="../tags/tag571.xml"/><Relationship Id="rId82" Type="http://schemas.openxmlformats.org/officeDocument/2006/relationships/tags" Target="../tags/tag570.xml"/><Relationship Id="rId81" Type="http://schemas.openxmlformats.org/officeDocument/2006/relationships/tags" Target="../tags/tag569.xml"/><Relationship Id="rId80" Type="http://schemas.openxmlformats.org/officeDocument/2006/relationships/tags" Target="../tags/tag568.xml"/><Relationship Id="rId8" Type="http://schemas.openxmlformats.org/officeDocument/2006/relationships/tags" Target="../tags/tag496.xml"/><Relationship Id="rId79" Type="http://schemas.openxmlformats.org/officeDocument/2006/relationships/tags" Target="../tags/tag567.xml"/><Relationship Id="rId78" Type="http://schemas.openxmlformats.org/officeDocument/2006/relationships/tags" Target="../tags/tag566.xml"/><Relationship Id="rId77" Type="http://schemas.openxmlformats.org/officeDocument/2006/relationships/tags" Target="../tags/tag565.xml"/><Relationship Id="rId76" Type="http://schemas.openxmlformats.org/officeDocument/2006/relationships/tags" Target="../tags/tag564.xml"/><Relationship Id="rId75" Type="http://schemas.openxmlformats.org/officeDocument/2006/relationships/tags" Target="../tags/tag563.xml"/><Relationship Id="rId74" Type="http://schemas.openxmlformats.org/officeDocument/2006/relationships/tags" Target="../tags/tag562.xml"/><Relationship Id="rId73" Type="http://schemas.openxmlformats.org/officeDocument/2006/relationships/tags" Target="../tags/tag561.xml"/><Relationship Id="rId72" Type="http://schemas.openxmlformats.org/officeDocument/2006/relationships/tags" Target="../tags/tag560.xml"/><Relationship Id="rId71" Type="http://schemas.openxmlformats.org/officeDocument/2006/relationships/tags" Target="../tags/tag559.xml"/><Relationship Id="rId70" Type="http://schemas.openxmlformats.org/officeDocument/2006/relationships/tags" Target="../tags/tag558.xml"/><Relationship Id="rId7" Type="http://schemas.openxmlformats.org/officeDocument/2006/relationships/tags" Target="../tags/tag495.xml"/><Relationship Id="rId69" Type="http://schemas.openxmlformats.org/officeDocument/2006/relationships/tags" Target="../tags/tag557.xml"/><Relationship Id="rId68" Type="http://schemas.openxmlformats.org/officeDocument/2006/relationships/tags" Target="../tags/tag556.xml"/><Relationship Id="rId67" Type="http://schemas.openxmlformats.org/officeDocument/2006/relationships/tags" Target="../tags/tag555.xml"/><Relationship Id="rId66" Type="http://schemas.openxmlformats.org/officeDocument/2006/relationships/tags" Target="../tags/tag554.xml"/><Relationship Id="rId65" Type="http://schemas.openxmlformats.org/officeDocument/2006/relationships/tags" Target="../tags/tag553.xml"/><Relationship Id="rId64" Type="http://schemas.openxmlformats.org/officeDocument/2006/relationships/tags" Target="../tags/tag552.xml"/><Relationship Id="rId63" Type="http://schemas.openxmlformats.org/officeDocument/2006/relationships/tags" Target="../tags/tag551.xml"/><Relationship Id="rId62" Type="http://schemas.openxmlformats.org/officeDocument/2006/relationships/tags" Target="../tags/tag550.xml"/><Relationship Id="rId61" Type="http://schemas.openxmlformats.org/officeDocument/2006/relationships/tags" Target="../tags/tag549.xml"/><Relationship Id="rId60" Type="http://schemas.openxmlformats.org/officeDocument/2006/relationships/tags" Target="../tags/tag548.xml"/><Relationship Id="rId6" Type="http://schemas.openxmlformats.org/officeDocument/2006/relationships/tags" Target="../tags/tag494.xml"/><Relationship Id="rId59" Type="http://schemas.openxmlformats.org/officeDocument/2006/relationships/tags" Target="../tags/tag547.xml"/><Relationship Id="rId58" Type="http://schemas.openxmlformats.org/officeDocument/2006/relationships/tags" Target="../tags/tag546.xml"/><Relationship Id="rId57" Type="http://schemas.openxmlformats.org/officeDocument/2006/relationships/tags" Target="../tags/tag545.xml"/><Relationship Id="rId56" Type="http://schemas.openxmlformats.org/officeDocument/2006/relationships/tags" Target="../tags/tag544.xml"/><Relationship Id="rId55" Type="http://schemas.openxmlformats.org/officeDocument/2006/relationships/tags" Target="../tags/tag543.xml"/><Relationship Id="rId54" Type="http://schemas.openxmlformats.org/officeDocument/2006/relationships/tags" Target="../tags/tag542.xml"/><Relationship Id="rId53" Type="http://schemas.openxmlformats.org/officeDocument/2006/relationships/tags" Target="../tags/tag541.xml"/><Relationship Id="rId52" Type="http://schemas.openxmlformats.org/officeDocument/2006/relationships/tags" Target="../tags/tag540.xml"/><Relationship Id="rId51" Type="http://schemas.openxmlformats.org/officeDocument/2006/relationships/tags" Target="../tags/tag539.xml"/><Relationship Id="rId50" Type="http://schemas.openxmlformats.org/officeDocument/2006/relationships/tags" Target="../tags/tag538.xml"/><Relationship Id="rId5" Type="http://schemas.openxmlformats.org/officeDocument/2006/relationships/tags" Target="../tags/tag493.xml"/><Relationship Id="rId49" Type="http://schemas.openxmlformats.org/officeDocument/2006/relationships/tags" Target="../tags/tag537.xml"/><Relationship Id="rId48" Type="http://schemas.openxmlformats.org/officeDocument/2006/relationships/tags" Target="../tags/tag536.xml"/><Relationship Id="rId47" Type="http://schemas.openxmlformats.org/officeDocument/2006/relationships/tags" Target="../tags/tag535.xml"/><Relationship Id="rId46" Type="http://schemas.openxmlformats.org/officeDocument/2006/relationships/tags" Target="../tags/tag534.xml"/><Relationship Id="rId45" Type="http://schemas.openxmlformats.org/officeDocument/2006/relationships/tags" Target="../tags/tag533.xml"/><Relationship Id="rId44" Type="http://schemas.openxmlformats.org/officeDocument/2006/relationships/tags" Target="../tags/tag532.xml"/><Relationship Id="rId43" Type="http://schemas.openxmlformats.org/officeDocument/2006/relationships/tags" Target="../tags/tag531.xml"/><Relationship Id="rId42" Type="http://schemas.openxmlformats.org/officeDocument/2006/relationships/tags" Target="../tags/tag530.xml"/><Relationship Id="rId41" Type="http://schemas.openxmlformats.org/officeDocument/2006/relationships/tags" Target="../tags/tag529.xml"/><Relationship Id="rId40" Type="http://schemas.openxmlformats.org/officeDocument/2006/relationships/tags" Target="../tags/tag528.xml"/><Relationship Id="rId4" Type="http://schemas.openxmlformats.org/officeDocument/2006/relationships/tags" Target="../tags/tag492.xml"/><Relationship Id="rId39" Type="http://schemas.openxmlformats.org/officeDocument/2006/relationships/tags" Target="../tags/tag527.xml"/><Relationship Id="rId38" Type="http://schemas.openxmlformats.org/officeDocument/2006/relationships/tags" Target="../tags/tag526.xml"/><Relationship Id="rId37" Type="http://schemas.openxmlformats.org/officeDocument/2006/relationships/tags" Target="../tags/tag525.xml"/><Relationship Id="rId36" Type="http://schemas.openxmlformats.org/officeDocument/2006/relationships/tags" Target="../tags/tag524.xml"/><Relationship Id="rId35" Type="http://schemas.openxmlformats.org/officeDocument/2006/relationships/tags" Target="../tags/tag523.xml"/><Relationship Id="rId34" Type="http://schemas.openxmlformats.org/officeDocument/2006/relationships/tags" Target="../tags/tag522.xml"/><Relationship Id="rId33" Type="http://schemas.openxmlformats.org/officeDocument/2006/relationships/tags" Target="../tags/tag521.xml"/><Relationship Id="rId32" Type="http://schemas.openxmlformats.org/officeDocument/2006/relationships/tags" Target="../tags/tag520.xml"/><Relationship Id="rId31" Type="http://schemas.openxmlformats.org/officeDocument/2006/relationships/tags" Target="../tags/tag519.xml"/><Relationship Id="rId30" Type="http://schemas.openxmlformats.org/officeDocument/2006/relationships/tags" Target="../tags/tag518.xml"/><Relationship Id="rId3" Type="http://schemas.openxmlformats.org/officeDocument/2006/relationships/tags" Target="../tags/tag491.xml"/><Relationship Id="rId29" Type="http://schemas.openxmlformats.org/officeDocument/2006/relationships/tags" Target="../tags/tag517.xml"/><Relationship Id="rId28" Type="http://schemas.openxmlformats.org/officeDocument/2006/relationships/tags" Target="../tags/tag516.xml"/><Relationship Id="rId27" Type="http://schemas.openxmlformats.org/officeDocument/2006/relationships/tags" Target="../tags/tag515.xml"/><Relationship Id="rId26" Type="http://schemas.openxmlformats.org/officeDocument/2006/relationships/tags" Target="../tags/tag514.xml"/><Relationship Id="rId25" Type="http://schemas.openxmlformats.org/officeDocument/2006/relationships/tags" Target="../tags/tag513.xml"/><Relationship Id="rId24" Type="http://schemas.openxmlformats.org/officeDocument/2006/relationships/tags" Target="../tags/tag512.xml"/><Relationship Id="rId23" Type="http://schemas.openxmlformats.org/officeDocument/2006/relationships/tags" Target="../tags/tag511.xml"/><Relationship Id="rId22" Type="http://schemas.openxmlformats.org/officeDocument/2006/relationships/tags" Target="../tags/tag510.xml"/><Relationship Id="rId21" Type="http://schemas.openxmlformats.org/officeDocument/2006/relationships/tags" Target="../tags/tag509.xml"/><Relationship Id="rId20" Type="http://schemas.openxmlformats.org/officeDocument/2006/relationships/tags" Target="../tags/tag508.xml"/><Relationship Id="rId2" Type="http://schemas.openxmlformats.org/officeDocument/2006/relationships/tags" Target="../tags/tag490.xml"/><Relationship Id="rId19" Type="http://schemas.openxmlformats.org/officeDocument/2006/relationships/tags" Target="../tags/tag507.xml"/><Relationship Id="rId18" Type="http://schemas.openxmlformats.org/officeDocument/2006/relationships/tags" Target="../tags/tag506.xml"/><Relationship Id="rId171" Type="http://schemas.openxmlformats.org/officeDocument/2006/relationships/tags" Target="../tags/tag659.xml"/><Relationship Id="rId170" Type="http://schemas.openxmlformats.org/officeDocument/2006/relationships/tags" Target="../tags/tag658.xml"/><Relationship Id="rId17" Type="http://schemas.openxmlformats.org/officeDocument/2006/relationships/tags" Target="../tags/tag505.xml"/><Relationship Id="rId169" Type="http://schemas.openxmlformats.org/officeDocument/2006/relationships/tags" Target="../tags/tag657.xml"/><Relationship Id="rId168" Type="http://schemas.openxmlformats.org/officeDocument/2006/relationships/tags" Target="../tags/tag656.xml"/><Relationship Id="rId167" Type="http://schemas.openxmlformats.org/officeDocument/2006/relationships/tags" Target="../tags/tag655.xml"/><Relationship Id="rId166" Type="http://schemas.openxmlformats.org/officeDocument/2006/relationships/tags" Target="../tags/tag654.xml"/><Relationship Id="rId165" Type="http://schemas.openxmlformats.org/officeDocument/2006/relationships/tags" Target="../tags/tag653.xml"/><Relationship Id="rId164" Type="http://schemas.openxmlformats.org/officeDocument/2006/relationships/tags" Target="../tags/tag652.xml"/><Relationship Id="rId163" Type="http://schemas.openxmlformats.org/officeDocument/2006/relationships/tags" Target="../tags/tag651.xml"/><Relationship Id="rId162" Type="http://schemas.openxmlformats.org/officeDocument/2006/relationships/tags" Target="../tags/tag650.xml"/><Relationship Id="rId161" Type="http://schemas.openxmlformats.org/officeDocument/2006/relationships/tags" Target="../tags/tag649.xml"/><Relationship Id="rId160" Type="http://schemas.openxmlformats.org/officeDocument/2006/relationships/tags" Target="../tags/tag648.xml"/><Relationship Id="rId16" Type="http://schemas.openxmlformats.org/officeDocument/2006/relationships/tags" Target="../tags/tag504.xml"/><Relationship Id="rId159" Type="http://schemas.openxmlformats.org/officeDocument/2006/relationships/tags" Target="../tags/tag647.xml"/><Relationship Id="rId158" Type="http://schemas.openxmlformats.org/officeDocument/2006/relationships/tags" Target="../tags/tag646.xml"/><Relationship Id="rId157" Type="http://schemas.openxmlformats.org/officeDocument/2006/relationships/tags" Target="../tags/tag645.xml"/><Relationship Id="rId156" Type="http://schemas.openxmlformats.org/officeDocument/2006/relationships/tags" Target="../tags/tag644.xml"/><Relationship Id="rId155" Type="http://schemas.openxmlformats.org/officeDocument/2006/relationships/tags" Target="../tags/tag643.xml"/><Relationship Id="rId154" Type="http://schemas.openxmlformats.org/officeDocument/2006/relationships/tags" Target="../tags/tag642.xml"/><Relationship Id="rId153" Type="http://schemas.openxmlformats.org/officeDocument/2006/relationships/tags" Target="../tags/tag641.xml"/><Relationship Id="rId152" Type="http://schemas.openxmlformats.org/officeDocument/2006/relationships/tags" Target="../tags/tag640.xml"/><Relationship Id="rId151" Type="http://schemas.openxmlformats.org/officeDocument/2006/relationships/tags" Target="../tags/tag639.xml"/><Relationship Id="rId150" Type="http://schemas.openxmlformats.org/officeDocument/2006/relationships/tags" Target="../tags/tag638.xml"/><Relationship Id="rId15" Type="http://schemas.openxmlformats.org/officeDocument/2006/relationships/tags" Target="../tags/tag503.xml"/><Relationship Id="rId149" Type="http://schemas.openxmlformats.org/officeDocument/2006/relationships/tags" Target="../tags/tag637.xml"/><Relationship Id="rId148" Type="http://schemas.openxmlformats.org/officeDocument/2006/relationships/tags" Target="../tags/tag636.xml"/><Relationship Id="rId147" Type="http://schemas.openxmlformats.org/officeDocument/2006/relationships/tags" Target="../tags/tag635.xml"/><Relationship Id="rId146" Type="http://schemas.openxmlformats.org/officeDocument/2006/relationships/tags" Target="../tags/tag634.xml"/><Relationship Id="rId145" Type="http://schemas.openxmlformats.org/officeDocument/2006/relationships/tags" Target="../tags/tag633.xml"/><Relationship Id="rId144" Type="http://schemas.openxmlformats.org/officeDocument/2006/relationships/tags" Target="../tags/tag632.xml"/><Relationship Id="rId143" Type="http://schemas.openxmlformats.org/officeDocument/2006/relationships/tags" Target="../tags/tag631.xml"/><Relationship Id="rId142" Type="http://schemas.openxmlformats.org/officeDocument/2006/relationships/tags" Target="../tags/tag630.xml"/><Relationship Id="rId141" Type="http://schemas.openxmlformats.org/officeDocument/2006/relationships/tags" Target="../tags/tag629.xml"/><Relationship Id="rId140" Type="http://schemas.openxmlformats.org/officeDocument/2006/relationships/tags" Target="../tags/tag628.xml"/><Relationship Id="rId14" Type="http://schemas.openxmlformats.org/officeDocument/2006/relationships/tags" Target="../tags/tag502.xml"/><Relationship Id="rId139" Type="http://schemas.openxmlformats.org/officeDocument/2006/relationships/tags" Target="../tags/tag627.xml"/><Relationship Id="rId138" Type="http://schemas.openxmlformats.org/officeDocument/2006/relationships/tags" Target="../tags/tag626.xml"/><Relationship Id="rId137" Type="http://schemas.openxmlformats.org/officeDocument/2006/relationships/tags" Target="../tags/tag625.xml"/><Relationship Id="rId136" Type="http://schemas.openxmlformats.org/officeDocument/2006/relationships/tags" Target="../tags/tag624.xml"/><Relationship Id="rId135" Type="http://schemas.openxmlformats.org/officeDocument/2006/relationships/tags" Target="../tags/tag623.xml"/><Relationship Id="rId134" Type="http://schemas.openxmlformats.org/officeDocument/2006/relationships/tags" Target="../tags/tag622.xml"/><Relationship Id="rId133" Type="http://schemas.openxmlformats.org/officeDocument/2006/relationships/tags" Target="../tags/tag621.xml"/><Relationship Id="rId132" Type="http://schemas.openxmlformats.org/officeDocument/2006/relationships/tags" Target="../tags/tag620.xml"/><Relationship Id="rId131" Type="http://schemas.openxmlformats.org/officeDocument/2006/relationships/tags" Target="../tags/tag619.xml"/><Relationship Id="rId130" Type="http://schemas.openxmlformats.org/officeDocument/2006/relationships/tags" Target="../tags/tag618.xml"/><Relationship Id="rId13" Type="http://schemas.openxmlformats.org/officeDocument/2006/relationships/tags" Target="../tags/tag501.xml"/><Relationship Id="rId129" Type="http://schemas.openxmlformats.org/officeDocument/2006/relationships/tags" Target="../tags/tag617.xml"/><Relationship Id="rId128" Type="http://schemas.openxmlformats.org/officeDocument/2006/relationships/tags" Target="../tags/tag616.xml"/><Relationship Id="rId127" Type="http://schemas.openxmlformats.org/officeDocument/2006/relationships/tags" Target="../tags/tag615.xml"/><Relationship Id="rId126" Type="http://schemas.openxmlformats.org/officeDocument/2006/relationships/tags" Target="../tags/tag614.xml"/><Relationship Id="rId125" Type="http://schemas.openxmlformats.org/officeDocument/2006/relationships/tags" Target="../tags/tag613.xml"/><Relationship Id="rId124" Type="http://schemas.openxmlformats.org/officeDocument/2006/relationships/tags" Target="../tags/tag612.xml"/><Relationship Id="rId123" Type="http://schemas.openxmlformats.org/officeDocument/2006/relationships/tags" Target="../tags/tag611.xml"/><Relationship Id="rId122" Type="http://schemas.openxmlformats.org/officeDocument/2006/relationships/tags" Target="../tags/tag610.xml"/><Relationship Id="rId121" Type="http://schemas.openxmlformats.org/officeDocument/2006/relationships/tags" Target="../tags/tag609.xml"/><Relationship Id="rId120" Type="http://schemas.openxmlformats.org/officeDocument/2006/relationships/tags" Target="../tags/tag608.xml"/><Relationship Id="rId12" Type="http://schemas.openxmlformats.org/officeDocument/2006/relationships/tags" Target="../tags/tag500.xml"/><Relationship Id="rId119" Type="http://schemas.openxmlformats.org/officeDocument/2006/relationships/tags" Target="../tags/tag607.xml"/><Relationship Id="rId118" Type="http://schemas.openxmlformats.org/officeDocument/2006/relationships/tags" Target="../tags/tag606.xml"/><Relationship Id="rId117" Type="http://schemas.openxmlformats.org/officeDocument/2006/relationships/tags" Target="../tags/tag605.xml"/><Relationship Id="rId116" Type="http://schemas.openxmlformats.org/officeDocument/2006/relationships/tags" Target="../tags/tag604.xml"/><Relationship Id="rId115" Type="http://schemas.openxmlformats.org/officeDocument/2006/relationships/tags" Target="../tags/tag603.xml"/><Relationship Id="rId114" Type="http://schemas.openxmlformats.org/officeDocument/2006/relationships/tags" Target="../tags/tag602.xml"/><Relationship Id="rId113" Type="http://schemas.openxmlformats.org/officeDocument/2006/relationships/tags" Target="../tags/tag601.xml"/><Relationship Id="rId112" Type="http://schemas.openxmlformats.org/officeDocument/2006/relationships/tags" Target="../tags/tag600.xml"/><Relationship Id="rId111" Type="http://schemas.openxmlformats.org/officeDocument/2006/relationships/tags" Target="../tags/tag599.xml"/><Relationship Id="rId110" Type="http://schemas.openxmlformats.org/officeDocument/2006/relationships/tags" Target="../tags/tag598.xml"/><Relationship Id="rId11" Type="http://schemas.openxmlformats.org/officeDocument/2006/relationships/tags" Target="../tags/tag499.xml"/><Relationship Id="rId109" Type="http://schemas.openxmlformats.org/officeDocument/2006/relationships/tags" Target="../tags/tag597.xml"/><Relationship Id="rId108" Type="http://schemas.openxmlformats.org/officeDocument/2006/relationships/tags" Target="../tags/tag596.xml"/><Relationship Id="rId107" Type="http://schemas.openxmlformats.org/officeDocument/2006/relationships/tags" Target="../tags/tag595.xml"/><Relationship Id="rId106" Type="http://schemas.openxmlformats.org/officeDocument/2006/relationships/tags" Target="../tags/tag594.xml"/><Relationship Id="rId105" Type="http://schemas.openxmlformats.org/officeDocument/2006/relationships/tags" Target="../tags/tag593.xml"/><Relationship Id="rId104" Type="http://schemas.openxmlformats.org/officeDocument/2006/relationships/tags" Target="../tags/tag592.xml"/><Relationship Id="rId103" Type="http://schemas.openxmlformats.org/officeDocument/2006/relationships/tags" Target="../tags/tag591.xml"/><Relationship Id="rId102" Type="http://schemas.openxmlformats.org/officeDocument/2006/relationships/tags" Target="../tags/tag590.xml"/><Relationship Id="rId101" Type="http://schemas.openxmlformats.org/officeDocument/2006/relationships/tags" Target="../tags/tag589.xml"/><Relationship Id="rId100" Type="http://schemas.openxmlformats.org/officeDocument/2006/relationships/tags" Target="../tags/tag588.xml"/><Relationship Id="rId10" Type="http://schemas.openxmlformats.org/officeDocument/2006/relationships/tags" Target="../tags/tag498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9" Type="http://schemas.openxmlformats.org/officeDocument/2006/relationships/tags" Target="../tags/tag757.xml"/><Relationship Id="rId98" Type="http://schemas.openxmlformats.org/officeDocument/2006/relationships/tags" Target="../tags/tag756.xml"/><Relationship Id="rId97" Type="http://schemas.openxmlformats.org/officeDocument/2006/relationships/tags" Target="../tags/tag755.xml"/><Relationship Id="rId96" Type="http://schemas.openxmlformats.org/officeDocument/2006/relationships/tags" Target="../tags/tag754.xml"/><Relationship Id="rId95" Type="http://schemas.openxmlformats.org/officeDocument/2006/relationships/tags" Target="../tags/tag753.xml"/><Relationship Id="rId94" Type="http://schemas.openxmlformats.org/officeDocument/2006/relationships/tags" Target="../tags/tag752.xml"/><Relationship Id="rId93" Type="http://schemas.openxmlformats.org/officeDocument/2006/relationships/tags" Target="../tags/tag751.xml"/><Relationship Id="rId92" Type="http://schemas.openxmlformats.org/officeDocument/2006/relationships/tags" Target="../tags/tag750.xml"/><Relationship Id="rId91" Type="http://schemas.openxmlformats.org/officeDocument/2006/relationships/tags" Target="../tags/tag749.xml"/><Relationship Id="rId90" Type="http://schemas.openxmlformats.org/officeDocument/2006/relationships/tags" Target="../tags/tag748.xml"/><Relationship Id="rId9" Type="http://schemas.openxmlformats.org/officeDocument/2006/relationships/tags" Target="../tags/tag667.xml"/><Relationship Id="rId89" Type="http://schemas.openxmlformats.org/officeDocument/2006/relationships/tags" Target="../tags/tag747.xml"/><Relationship Id="rId88" Type="http://schemas.openxmlformats.org/officeDocument/2006/relationships/tags" Target="../tags/tag746.xml"/><Relationship Id="rId87" Type="http://schemas.openxmlformats.org/officeDocument/2006/relationships/tags" Target="../tags/tag745.xml"/><Relationship Id="rId86" Type="http://schemas.openxmlformats.org/officeDocument/2006/relationships/tags" Target="../tags/tag744.xml"/><Relationship Id="rId85" Type="http://schemas.openxmlformats.org/officeDocument/2006/relationships/tags" Target="../tags/tag743.xml"/><Relationship Id="rId84" Type="http://schemas.openxmlformats.org/officeDocument/2006/relationships/tags" Target="../tags/tag742.xml"/><Relationship Id="rId83" Type="http://schemas.openxmlformats.org/officeDocument/2006/relationships/tags" Target="../tags/tag741.xml"/><Relationship Id="rId82" Type="http://schemas.openxmlformats.org/officeDocument/2006/relationships/tags" Target="../tags/tag740.xml"/><Relationship Id="rId81" Type="http://schemas.openxmlformats.org/officeDocument/2006/relationships/tags" Target="../tags/tag739.xml"/><Relationship Id="rId80" Type="http://schemas.openxmlformats.org/officeDocument/2006/relationships/tags" Target="../tags/tag738.xml"/><Relationship Id="rId8" Type="http://schemas.openxmlformats.org/officeDocument/2006/relationships/tags" Target="../tags/tag666.xml"/><Relationship Id="rId79" Type="http://schemas.openxmlformats.org/officeDocument/2006/relationships/tags" Target="../tags/tag737.xml"/><Relationship Id="rId78" Type="http://schemas.openxmlformats.org/officeDocument/2006/relationships/tags" Target="../tags/tag736.xml"/><Relationship Id="rId77" Type="http://schemas.openxmlformats.org/officeDocument/2006/relationships/tags" Target="../tags/tag735.xml"/><Relationship Id="rId76" Type="http://schemas.openxmlformats.org/officeDocument/2006/relationships/tags" Target="../tags/tag734.xml"/><Relationship Id="rId75" Type="http://schemas.openxmlformats.org/officeDocument/2006/relationships/tags" Target="../tags/tag733.xml"/><Relationship Id="rId74" Type="http://schemas.openxmlformats.org/officeDocument/2006/relationships/tags" Target="../tags/tag732.xml"/><Relationship Id="rId73" Type="http://schemas.openxmlformats.org/officeDocument/2006/relationships/tags" Target="../tags/tag731.xml"/><Relationship Id="rId72" Type="http://schemas.openxmlformats.org/officeDocument/2006/relationships/tags" Target="../tags/tag730.xml"/><Relationship Id="rId71" Type="http://schemas.openxmlformats.org/officeDocument/2006/relationships/tags" Target="../tags/tag729.xml"/><Relationship Id="rId70" Type="http://schemas.openxmlformats.org/officeDocument/2006/relationships/tags" Target="../tags/tag728.xml"/><Relationship Id="rId7" Type="http://schemas.openxmlformats.org/officeDocument/2006/relationships/tags" Target="../tags/tag665.xml"/><Relationship Id="rId69" Type="http://schemas.openxmlformats.org/officeDocument/2006/relationships/tags" Target="../tags/tag727.xml"/><Relationship Id="rId68" Type="http://schemas.openxmlformats.org/officeDocument/2006/relationships/tags" Target="../tags/tag726.xml"/><Relationship Id="rId67" Type="http://schemas.openxmlformats.org/officeDocument/2006/relationships/tags" Target="../tags/tag725.xml"/><Relationship Id="rId66" Type="http://schemas.openxmlformats.org/officeDocument/2006/relationships/tags" Target="../tags/tag724.xml"/><Relationship Id="rId65" Type="http://schemas.openxmlformats.org/officeDocument/2006/relationships/tags" Target="../tags/tag723.xml"/><Relationship Id="rId64" Type="http://schemas.openxmlformats.org/officeDocument/2006/relationships/tags" Target="../tags/tag722.xml"/><Relationship Id="rId63" Type="http://schemas.openxmlformats.org/officeDocument/2006/relationships/tags" Target="../tags/tag721.xml"/><Relationship Id="rId62" Type="http://schemas.openxmlformats.org/officeDocument/2006/relationships/tags" Target="../tags/tag720.xml"/><Relationship Id="rId61" Type="http://schemas.openxmlformats.org/officeDocument/2006/relationships/tags" Target="../tags/tag719.xml"/><Relationship Id="rId60" Type="http://schemas.openxmlformats.org/officeDocument/2006/relationships/tags" Target="../tags/tag718.xml"/><Relationship Id="rId6" Type="http://schemas.openxmlformats.org/officeDocument/2006/relationships/tags" Target="../tags/tag664.xml"/><Relationship Id="rId59" Type="http://schemas.openxmlformats.org/officeDocument/2006/relationships/tags" Target="../tags/tag717.xml"/><Relationship Id="rId58" Type="http://schemas.openxmlformats.org/officeDocument/2006/relationships/tags" Target="../tags/tag716.xml"/><Relationship Id="rId57" Type="http://schemas.openxmlformats.org/officeDocument/2006/relationships/tags" Target="../tags/tag715.xml"/><Relationship Id="rId56" Type="http://schemas.openxmlformats.org/officeDocument/2006/relationships/tags" Target="../tags/tag714.xml"/><Relationship Id="rId55" Type="http://schemas.openxmlformats.org/officeDocument/2006/relationships/tags" Target="../tags/tag713.xml"/><Relationship Id="rId54" Type="http://schemas.openxmlformats.org/officeDocument/2006/relationships/tags" Target="../tags/tag712.xml"/><Relationship Id="rId53" Type="http://schemas.openxmlformats.org/officeDocument/2006/relationships/tags" Target="../tags/tag711.xml"/><Relationship Id="rId52" Type="http://schemas.openxmlformats.org/officeDocument/2006/relationships/tags" Target="../tags/tag710.xml"/><Relationship Id="rId51" Type="http://schemas.openxmlformats.org/officeDocument/2006/relationships/tags" Target="../tags/tag709.xml"/><Relationship Id="rId50" Type="http://schemas.openxmlformats.org/officeDocument/2006/relationships/tags" Target="../tags/tag708.xml"/><Relationship Id="rId5" Type="http://schemas.openxmlformats.org/officeDocument/2006/relationships/tags" Target="../tags/tag663.xml"/><Relationship Id="rId49" Type="http://schemas.openxmlformats.org/officeDocument/2006/relationships/tags" Target="../tags/tag707.xml"/><Relationship Id="rId48" Type="http://schemas.openxmlformats.org/officeDocument/2006/relationships/tags" Target="../tags/tag706.xml"/><Relationship Id="rId47" Type="http://schemas.openxmlformats.org/officeDocument/2006/relationships/tags" Target="../tags/tag705.xml"/><Relationship Id="rId46" Type="http://schemas.openxmlformats.org/officeDocument/2006/relationships/tags" Target="../tags/tag704.xml"/><Relationship Id="rId45" Type="http://schemas.openxmlformats.org/officeDocument/2006/relationships/tags" Target="../tags/tag703.xml"/><Relationship Id="rId44" Type="http://schemas.openxmlformats.org/officeDocument/2006/relationships/tags" Target="../tags/tag702.xml"/><Relationship Id="rId43" Type="http://schemas.openxmlformats.org/officeDocument/2006/relationships/tags" Target="../tags/tag701.xml"/><Relationship Id="rId42" Type="http://schemas.openxmlformats.org/officeDocument/2006/relationships/tags" Target="../tags/tag700.xml"/><Relationship Id="rId41" Type="http://schemas.openxmlformats.org/officeDocument/2006/relationships/tags" Target="../tags/tag699.xml"/><Relationship Id="rId40" Type="http://schemas.openxmlformats.org/officeDocument/2006/relationships/tags" Target="../tags/tag698.xml"/><Relationship Id="rId4" Type="http://schemas.openxmlformats.org/officeDocument/2006/relationships/tags" Target="../tags/tag662.xml"/><Relationship Id="rId39" Type="http://schemas.openxmlformats.org/officeDocument/2006/relationships/tags" Target="../tags/tag697.xml"/><Relationship Id="rId38" Type="http://schemas.openxmlformats.org/officeDocument/2006/relationships/tags" Target="../tags/tag696.xml"/><Relationship Id="rId37" Type="http://schemas.openxmlformats.org/officeDocument/2006/relationships/tags" Target="../tags/tag695.xml"/><Relationship Id="rId36" Type="http://schemas.openxmlformats.org/officeDocument/2006/relationships/tags" Target="../tags/tag694.xml"/><Relationship Id="rId35" Type="http://schemas.openxmlformats.org/officeDocument/2006/relationships/tags" Target="../tags/tag693.xml"/><Relationship Id="rId34" Type="http://schemas.openxmlformats.org/officeDocument/2006/relationships/tags" Target="../tags/tag692.xml"/><Relationship Id="rId33" Type="http://schemas.openxmlformats.org/officeDocument/2006/relationships/tags" Target="../tags/tag691.xml"/><Relationship Id="rId32" Type="http://schemas.openxmlformats.org/officeDocument/2006/relationships/tags" Target="../tags/tag690.xml"/><Relationship Id="rId31" Type="http://schemas.openxmlformats.org/officeDocument/2006/relationships/tags" Target="../tags/tag689.xml"/><Relationship Id="rId30" Type="http://schemas.openxmlformats.org/officeDocument/2006/relationships/tags" Target="../tags/tag688.xml"/><Relationship Id="rId3" Type="http://schemas.openxmlformats.org/officeDocument/2006/relationships/tags" Target="../tags/tag661.xml"/><Relationship Id="rId29" Type="http://schemas.openxmlformats.org/officeDocument/2006/relationships/tags" Target="../tags/tag687.xml"/><Relationship Id="rId28" Type="http://schemas.openxmlformats.org/officeDocument/2006/relationships/tags" Target="../tags/tag686.xml"/><Relationship Id="rId27" Type="http://schemas.openxmlformats.org/officeDocument/2006/relationships/tags" Target="../tags/tag685.xml"/><Relationship Id="rId26" Type="http://schemas.openxmlformats.org/officeDocument/2006/relationships/tags" Target="../tags/tag684.xml"/><Relationship Id="rId25" Type="http://schemas.openxmlformats.org/officeDocument/2006/relationships/tags" Target="../tags/tag683.xml"/><Relationship Id="rId24" Type="http://schemas.openxmlformats.org/officeDocument/2006/relationships/tags" Target="../tags/tag682.xml"/><Relationship Id="rId23" Type="http://schemas.openxmlformats.org/officeDocument/2006/relationships/tags" Target="../tags/tag681.xml"/><Relationship Id="rId22" Type="http://schemas.openxmlformats.org/officeDocument/2006/relationships/tags" Target="../tags/tag680.xml"/><Relationship Id="rId21" Type="http://schemas.openxmlformats.org/officeDocument/2006/relationships/tags" Target="../tags/tag679.xml"/><Relationship Id="rId20" Type="http://schemas.openxmlformats.org/officeDocument/2006/relationships/tags" Target="../tags/tag678.xml"/><Relationship Id="rId2" Type="http://schemas.openxmlformats.org/officeDocument/2006/relationships/tags" Target="../tags/tag660.xml"/><Relationship Id="rId19" Type="http://schemas.openxmlformats.org/officeDocument/2006/relationships/tags" Target="../tags/tag677.xml"/><Relationship Id="rId18" Type="http://schemas.openxmlformats.org/officeDocument/2006/relationships/tags" Target="../tags/tag676.xml"/><Relationship Id="rId173" Type="http://schemas.openxmlformats.org/officeDocument/2006/relationships/tags" Target="../tags/tag831.xml"/><Relationship Id="rId172" Type="http://schemas.openxmlformats.org/officeDocument/2006/relationships/tags" Target="../tags/tag830.xml"/><Relationship Id="rId171" Type="http://schemas.openxmlformats.org/officeDocument/2006/relationships/tags" Target="../tags/tag829.xml"/><Relationship Id="rId170" Type="http://schemas.openxmlformats.org/officeDocument/2006/relationships/tags" Target="../tags/tag828.xml"/><Relationship Id="rId17" Type="http://schemas.openxmlformats.org/officeDocument/2006/relationships/tags" Target="../tags/tag675.xml"/><Relationship Id="rId169" Type="http://schemas.openxmlformats.org/officeDocument/2006/relationships/tags" Target="../tags/tag827.xml"/><Relationship Id="rId168" Type="http://schemas.openxmlformats.org/officeDocument/2006/relationships/tags" Target="../tags/tag826.xml"/><Relationship Id="rId167" Type="http://schemas.openxmlformats.org/officeDocument/2006/relationships/tags" Target="../tags/tag825.xml"/><Relationship Id="rId166" Type="http://schemas.openxmlformats.org/officeDocument/2006/relationships/tags" Target="../tags/tag824.xml"/><Relationship Id="rId165" Type="http://schemas.openxmlformats.org/officeDocument/2006/relationships/tags" Target="../tags/tag823.xml"/><Relationship Id="rId164" Type="http://schemas.openxmlformats.org/officeDocument/2006/relationships/tags" Target="../tags/tag822.xml"/><Relationship Id="rId163" Type="http://schemas.openxmlformats.org/officeDocument/2006/relationships/tags" Target="../tags/tag821.xml"/><Relationship Id="rId162" Type="http://schemas.openxmlformats.org/officeDocument/2006/relationships/tags" Target="../tags/tag820.xml"/><Relationship Id="rId161" Type="http://schemas.openxmlformats.org/officeDocument/2006/relationships/tags" Target="../tags/tag819.xml"/><Relationship Id="rId160" Type="http://schemas.openxmlformats.org/officeDocument/2006/relationships/tags" Target="../tags/tag818.xml"/><Relationship Id="rId16" Type="http://schemas.openxmlformats.org/officeDocument/2006/relationships/tags" Target="../tags/tag674.xml"/><Relationship Id="rId159" Type="http://schemas.openxmlformats.org/officeDocument/2006/relationships/tags" Target="../tags/tag817.xml"/><Relationship Id="rId158" Type="http://schemas.openxmlformats.org/officeDocument/2006/relationships/tags" Target="../tags/tag816.xml"/><Relationship Id="rId157" Type="http://schemas.openxmlformats.org/officeDocument/2006/relationships/tags" Target="../tags/tag815.xml"/><Relationship Id="rId156" Type="http://schemas.openxmlformats.org/officeDocument/2006/relationships/tags" Target="../tags/tag814.xml"/><Relationship Id="rId155" Type="http://schemas.openxmlformats.org/officeDocument/2006/relationships/tags" Target="../tags/tag813.xml"/><Relationship Id="rId154" Type="http://schemas.openxmlformats.org/officeDocument/2006/relationships/tags" Target="../tags/tag812.xml"/><Relationship Id="rId153" Type="http://schemas.openxmlformats.org/officeDocument/2006/relationships/tags" Target="../tags/tag811.xml"/><Relationship Id="rId152" Type="http://schemas.openxmlformats.org/officeDocument/2006/relationships/tags" Target="../tags/tag810.xml"/><Relationship Id="rId151" Type="http://schemas.openxmlformats.org/officeDocument/2006/relationships/tags" Target="../tags/tag809.xml"/><Relationship Id="rId150" Type="http://schemas.openxmlformats.org/officeDocument/2006/relationships/tags" Target="../tags/tag808.xml"/><Relationship Id="rId15" Type="http://schemas.openxmlformats.org/officeDocument/2006/relationships/tags" Target="../tags/tag673.xml"/><Relationship Id="rId149" Type="http://schemas.openxmlformats.org/officeDocument/2006/relationships/tags" Target="../tags/tag807.xml"/><Relationship Id="rId148" Type="http://schemas.openxmlformats.org/officeDocument/2006/relationships/tags" Target="../tags/tag806.xml"/><Relationship Id="rId147" Type="http://schemas.openxmlformats.org/officeDocument/2006/relationships/tags" Target="../tags/tag805.xml"/><Relationship Id="rId146" Type="http://schemas.openxmlformats.org/officeDocument/2006/relationships/tags" Target="../tags/tag804.xml"/><Relationship Id="rId145" Type="http://schemas.openxmlformats.org/officeDocument/2006/relationships/tags" Target="../tags/tag803.xml"/><Relationship Id="rId144" Type="http://schemas.openxmlformats.org/officeDocument/2006/relationships/tags" Target="../tags/tag802.xml"/><Relationship Id="rId143" Type="http://schemas.openxmlformats.org/officeDocument/2006/relationships/tags" Target="../tags/tag801.xml"/><Relationship Id="rId142" Type="http://schemas.openxmlformats.org/officeDocument/2006/relationships/tags" Target="../tags/tag800.xml"/><Relationship Id="rId141" Type="http://schemas.openxmlformats.org/officeDocument/2006/relationships/tags" Target="../tags/tag799.xml"/><Relationship Id="rId140" Type="http://schemas.openxmlformats.org/officeDocument/2006/relationships/tags" Target="../tags/tag798.xml"/><Relationship Id="rId14" Type="http://schemas.openxmlformats.org/officeDocument/2006/relationships/tags" Target="../tags/tag672.xml"/><Relationship Id="rId139" Type="http://schemas.openxmlformats.org/officeDocument/2006/relationships/tags" Target="../tags/tag797.xml"/><Relationship Id="rId138" Type="http://schemas.openxmlformats.org/officeDocument/2006/relationships/tags" Target="../tags/tag796.xml"/><Relationship Id="rId137" Type="http://schemas.openxmlformats.org/officeDocument/2006/relationships/tags" Target="../tags/tag795.xml"/><Relationship Id="rId136" Type="http://schemas.openxmlformats.org/officeDocument/2006/relationships/tags" Target="../tags/tag794.xml"/><Relationship Id="rId135" Type="http://schemas.openxmlformats.org/officeDocument/2006/relationships/tags" Target="../tags/tag793.xml"/><Relationship Id="rId134" Type="http://schemas.openxmlformats.org/officeDocument/2006/relationships/tags" Target="../tags/tag792.xml"/><Relationship Id="rId133" Type="http://schemas.openxmlformats.org/officeDocument/2006/relationships/tags" Target="../tags/tag791.xml"/><Relationship Id="rId132" Type="http://schemas.openxmlformats.org/officeDocument/2006/relationships/tags" Target="../tags/tag790.xml"/><Relationship Id="rId131" Type="http://schemas.openxmlformats.org/officeDocument/2006/relationships/tags" Target="../tags/tag789.xml"/><Relationship Id="rId130" Type="http://schemas.openxmlformats.org/officeDocument/2006/relationships/tags" Target="../tags/tag788.xml"/><Relationship Id="rId13" Type="http://schemas.openxmlformats.org/officeDocument/2006/relationships/tags" Target="../tags/tag671.xml"/><Relationship Id="rId129" Type="http://schemas.openxmlformats.org/officeDocument/2006/relationships/tags" Target="../tags/tag787.xml"/><Relationship Id="rId128" Type="http://schemas.openxmlformats.org/officeDocument/2006/relationships/tags" Target="../tags/tag786.xml"/><Relationship Id="rId127" Type="http://schemas.openxmlformats.org/officeDocument/2006/relationships/tags" Target="../tags/tag785.xml"/><Relationship Id="rId126" Type="http://schemas.openxmlformats.org/officeDocument/2006/relationships/tags" Target="../tags/tag784.xml"/><Relationship Id="rId125" Type="http://schemas.openxmlformats.org/officeDocument/2006/relationships/tags" Target="../tags/tag783.xml"/><Relationship Id="rId124" Type="http://schemas.openxmlformats.org/officeDocument/2006/relationships/tags" Target="../tags/tag782.xml"/><Relationship Id="rId123" Type="http://schemas.openxmlformats.org/officeDocument/2006/relationships/tags" Target="../tags/tag781.xml"/><Relationship Id="rId122" Type="http://schemas.openxmlformats.org/officeDocument/2006/relationships/tags" Target="../tags/tag780.xml"/><Relationship Id="rId121" Type="http://schemas.openxmlformats.org/officeDocument/2006/relationships/tags" Target="../tags/tag779.xml"/><Relationship Id="rId120" Type="http://schemas.openxmlformats.org/officeDocument/2006/relationships/tags" Target="../tags/tag778.xml"/><Relationship Id="rId12" Type="http://schemas.openxmlformats.org/officeDocument/2006/relationships/tags" Target="../tags/tag670.xml"/><Relationship Id="rId119" Type="http://schemas.openxmlformats.org/officeDocument/2006/relationships/tags" Target="../tags/tag777.xml"/><Relationship Id="rId118" Type="http://schemas.openxmlformats.org/officeDocument/2006/relationships/tags" Target="../tags/tag776.xml"/><Relationship Id="rId117" Type="http://schemas.openxmlformats.org/officeDocument/2006/relationships/tags" Target="../tags/tag775.xml"/><Relationship Id="rId116" Type="http://schemas.openxmlformats.org/officeDocument/2006/relationships/tags" Target="../tags/tag774.xml"/><Relationship Id="rId115" Type="http://schemas.openxmlformats.org/officeDocument/2006/relationships/tags" Target="../tags/tag773.xml"/><Relationship Id="rId114" Type="http://schemas.openxmlformats.org/officeDocument/2006/relationships/tags" Target="../tags/tag772.xml"/><Relationship Id="rId113" Type="http://schemas.openxmlformats.org/officeDocument/2006/relationships/tags" Target="../tags/tag771.xml"/><Relationship Id="rId112" Type="http://schemas.openxmlformats.org/officeDocument/2006/relationships/tags" Target="../tags/tag770.xml"/><Relationship Id="rId111" Type="http://schemas.openxmlformats.org/officeDocument/2006/relationships/tags" Target="../tags/tag769.xml"/><Relationship Id="rId110" Type="http://schemas.openxmlformats.org/officeDocument/2006/relationships/tags" Target="../tags/tag768.xml"/><Relationship Id="rId11" Type="http://schemas.openxmlformats.org/officeDocument/2006/relationships/tags" Target="../tags/tag669.xml"/><Relationship Id="rId109" Type="http://schemas.openxmlformats.org/officeDocument/2006/relationships/tags" Target="../tags/tag767.xml"/><Relationship Id="rId108" Type="http://schemas.openxmlformats.org/officeDocument/2006/relationships/tags" Target="../tags/tag766.xml"/><Relationship Id="rId107" Type="http://schemas.openxmlformats.org/officeDocument/2006/relationships/tags" Target="../tags/tag765.xml"/><Relationship Id="rId106" Type="http://schemas.openxmlformats.org/officeDocument/2006/relationships/tags" Target="../tags/tag764.xml"/><Relationship Id="rId105" Type="http://schemas.openxmlformats.org/officeDocument/2006/relationships/tags" Target="../tags/tag763.xml"/><Relationship Id="rId104" Type="http://schemas.openxmlformats.org/officeDocument/2006/relationships/tags" Target="../tags/tag762.xml"/><Relationship Id="rId103" Type="http://schemas.openxmlformats.org/officeDocument/2006/relationships/tags" Target="../tags/tag761.xml"/><Relationship Id="rId102" Type="http://schemas.openxmlformats.org/officeDocument/2006/relationships/tags" Target="../tags/tag760.xml"/><Relationship Id="rId101" Type="http://schemas.openxmlformats.org/officeDocument/2006/relationships/tags" Target="../tags/tag759.xml"/><Relationship Id="rId100" Type="http://schemas.openxmlformats.org/officeDocument/2006/relationships/tags" Target="../tags/tag758.xml"/><Relationship Id="rId10" Type="http://schemas.openxmlformats.org/officeDocument/2006/relationships/tags" Target="../tags/tag668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9" Type="http://schemas.openxmlformats.org/officeDocument/2006/relationships/tags" Target="../tags/tag929.xml"/><Relationship Id="rId98" Type="http://schemas.openxmlformats.org/officeDocument/2006/relationships/tags" Target="../tags/tag928.xml"/><Relationship Id="rId97" Type="http://schemas.openxmlformats.org/officeDocument/2006/relationships/tags" Target="../tags/tag927.xml"/><Relationship Id="rId96" Type="http://schemas.openxmlformats.org/officeDocument/2006/relationships/tags" Target="../tags/tag926.xml"/><Relationship Id="rId95" Type="http://schemas.openxmlformats.org/officeDocument/2006/relationships/tags" Target="../tags/tag925.xml"/><Relationship Id="rId94" Type="http://schemas.openxmlformats.org/officeDocument/2006/relationships/tags" Target="../tags/tag924.xml"/><Relationship Id="rId93" Type="http://schemas.openxmlformats.org/officeDocument/2006/relationships/tags" Target="../tags/tag923.xml"/><Relationship Id="rId92" Type="http://schemas.openxmlformats.org/officeDocument/2006/relationships/tags" Target="../tags/tag922.xml"/><Relationship Id="rId91" Type="http://schemas.openxmlformats.org/officeDocument/2006/relationships/tags" Target="../tags/tag921.xml"/><Relationship Id="rId90" Type="http://schemas.openxmlformats.org/officeDocument/2006/relationships/tags" Target="../tags/tag920.xml"/><Relationship Id="rId9" Type="http://schemas.openxmlformats.org/officeDocument/2006/relationships/tags" Target="../tags/tag839.xml"/><Relationship Id="rId89" Type="http://schemas.openxmlformats.org/officeDocument/2006/relationships/tags" Target="../tags/tag919.xml"/><Relationship Id="rId88" Type="http://schemas.openxmlformats.org/officeDocument/2006/relationships/tags" Target="../tags/tag918.xml"/><Relationship Id="rId87" Type="http://schemas.openxmlformats.org/officeDocument/2006/relationships/tags" Target="../tags/tag917.xml"/><Relationship Id="rId86" Type="http://schemas.openxmlformats.org/officeDocument/2006/relationships/tags" Target="../tags/tag916.xml"/><Relationship Id="rId85" Type="http://schemas.openxmlformats.org/officeDocument/2006/relationships/tags" Target="../tags/tag915.xml"/><Relationship Id="rId84" Type="http://schemas.openxmlformats.org/officeDocument/2006/relationships/tags" Target="../tags/tag914.xml"/><Relationship Id="rId83" Type="http://schemas.openxmlformats.org/officeDocument/2006/relationships/tags" Target="../tags/tag913.xml"/><Relationship Id="rId82" Type="http://schemas.openxmlformats.org/officeDocument/2006/relationships/tags" Target="../tags/tag912.xml"/><Relationship Id="rId81" Type="http://schemas.openxmlformats.org/officeDocument/2006/relationships/tags" Target="../tags/tag911.xml"/><Relationship Id="rId80" Type="http://schemas.openxmlformats.org/officeDocument/2006/relationships/tags" Target="../tags/tag910.xml"/><Relationship Id="rId8" Type="http://schemas.openxmlformats.org/officeDocument/2006/relationships/tags" Target="../tags/tag838.xml"/><Relationship Id="rId79" Type="http://schemas.openxmlformats.org/officeDocument/2006/relationships/tags" Target="../tags/tag909.xml"/><Relationship Id="rId78" Type="http://schemas.openxmlformats.org/officeDocument/2006/relationships/tags" Target="../tags/tag908.xml"/><Relationship Id="rId77" Type="http://schemas.openxmlformats.org/officeDocument/2006/relationships/tags" Target="../tags/tag907.xml"/><Relationship Id="rId76" Type="http://schemas.openxmlformats.org/officeDocument/2006/relationships/tags" Target="../tags/tag906.xml"/><Relationship Id="rId75" Type="http://schemas.openxmlformats.org/officeDocument/2006/relationships/tags" Target="../tags/tag905.xml"/><Relationship Id="rId74" Type="http://schemas.openxmlformats.org/officeDocument/2006/relationships/tags" Target="../tags/tag904.xml"/><Relationship Id="rId73" Type="http://schemas.openxmlformats.org/officeDocument/2006/relationships/tags" Target="../tags/tag903.xml"/><Relationship Id="rId72" Type="http://schemas.openxmlformats.org/officeDocument/2006/relationships/tags" Target="../tags/tag902.xml"/><Relationship Id="rId71" Type="http://schemas.openxmlformats.org/officeDocument/2006/relationships/tags" Target="../tags/tag901.xml"/><Relationship Id="rId70" Type="http://schemas.openxmlformats.org/officeDocument/2006/relationships/tags" Target="../tags/tag900.xml"/><Relationship Id="rId7" Type="http://schemas.openxmlformats.org/officeDocument/2006/relationships/tags" Target="../tags/tag837.xml"/><Relationship Id="rId69" Type="http://schemas.openxmlformats.org/officeDocument/2006/relationships/tags" Target="../tags/tag899.xml"/><Relationship Id="rId68" Type="http://schemas.openxmlformats.org/officeDocument/2006/relationships/tags" Target="../tags/tag898.xml"/><Relationship Id="rId67" Type="http://schemas.openxmlformats.org/officeDocument/2006/relationships/tags" Target="../tags/tag897.xml"/><Relationship Id="rId66" Type="http://schemas.openxmlformats.org/officeDocument/2006/relationships/tags" Target="../tags/tag896.xml"/><Relationship Id="rId65" Type="http://schemas.openxmlformats.org/officeDocument/2006/relationships/tags" Target="../tags/tag895.xml"/><Relationship Id="rId64" Type="http://schemas.openxmlformats.org/officeDocument/2006/relationships/tags" Target="../tags/tag894.xml"/><Relationship Id="rId63" Type="http://schemas.openxmlformats.org/officeDocument/2006/relationships/tags" Target="../tags/tag893.xml"/><Relationship Id="rId62" Type="http://schemas.openxmlformats.org/officeDocument/2006/relationships/tags" Target="../tags/tag892.xml"/><Relationship Id="rId61" Type="http://schemas.openxmlformats.org/officeDocument/2006/relationships/tags" Target="../tags/tag891.xml"/><Relationship Id="rId60" Type="http://schemas.openxmlformats.org/officeDocument/2006/relationships/tags" Target="../tags/tag890.xml"/><Relationship Id="rId6" Type="http://schemas.openxmlformats.org/officeDocument/2006/relationships/tags" Target="../tags/tag836.xml"/><Relationship Id="rId59" Type="http://schemas.openxmlformats.org/officeDocument/2006/relationships/tags" Target="../tags/tag889.xml"/><Relationship Id="rId58" Type="http://schemas.openxmlformats.org/officeDocument/2006/relationships/tags" Target="../tags/tag888.xml"/><Relationship Id="rId57" Type="http://schemas.openxmlformats.org/officeDocument/2006/relationships/tags" Target="../tags/tag887.xml"/><Relationship Id="rId56" Type="http://schemas.openxmlformats.org/officeDocument/2006/relationships/tags" Target="../tags/tag886.xml"/><Relationship Id="rId55" Type="http://schemas.openxmlformats.org/officeDocument/2006/relationships/tags" Target="../tags/tag885.xml"/><Relationship Id="rId54" Type="http://schemas.openxmlformats.org/officeDocument/2006/relationships/tags" Target="../tags/tag884.xml"/><Relationship Id="rId53" Type="http://schemas.openxmlformats.org/officeDocument/2006/relationships/tags" Target="../tags/tag883.xml"/><Relationship Id="rId52" Type="http://schemas.openxmlformats.org/officeDocument/2006/relationships/tags" Target="../tags/tag882.xml"/><Relationship Id="rId51" Type="http://schemas.openxmlformats.org/officeDocument/2006/relationships/tags" Target="../tags/tag881.xml"/><Relationship Id="rId50" Type="http://schemas.openxmlformats.org/officeDocument/2006/relationships/tags" Target="../tags/tag880.xml"/><Relationship Id="rId5" Type="http://schemas.openxmlformats.org/officeDocument/2006/relationships/tags" Target="../tags/tag835.xml"/><Relationship Id="rId49" Type="http://schemas.openxmlformats.org/officeDocument/2006/relationships/tags" Target="../tags/tag879.xml"/><Relationship Id="rId48" Type="http://schemas.openxmlformats.org/officeDocument/2006/relationships/tags" Target="../tags/tag878.xml"/><Relationship Id="rId47" Type="http://schemas.openxmlformats.org/officeDocument/2006/relationships/tags" Target="../tags/tag877.xml"/><Relationship Id="rId46" Type="http://schemas.openxmlformats.org/officeDocument/2006/relationships/tags" Target="../tags/tag876.xml"/><Relationship Id="rId45" Type="http://schemas.openxmlformats.org/officeDocument/2006/relationships/tags" Target="../tags/tag875.xml"/><Relationship Id="rId44" Type="http://schemas.openxmlformats.org/officeDocument/2006/relationships/tags" Target="../tags/tag874.xml"/><Relationship Id="rId43" Type="http://schemas.openxmlformats.org/officeDocument/2006/relationships/tags" Target="../tags/tag873.xml"/><Relationship Id="rId42" Type="http://schemas.openxmlformats.org/officeDocument/2006/relationships/tags" Target="../tags/tag872.xml"/><Relationship Id="rId41" Type="http://schemas.openxmlformats.org/officeDocument/2006/relationships/tags" Target="../tags/tag871.xml"/><Relationship Id="rId40" Type="http://schemas.openxmlformats.org/officeDocument/2006/relationships/tags" Target="../tags/tag870.xml"/><Relationship Id="rId4" Type="http://schemas.openxmlformats.org/officeDocument/2006/relationships/tags" Target="../tags/tag834.xml"/><Relationship Id="rId39" Type="http://schemas.openxmlformats.org/officeDocument/2006/relationships/tags" Target="../tags/tag869.xml"/><Relationship Id="rId38" Type="http://schemas.openxmlformats.org/officeDocument/2006/relationships/tags" Target="../tags/tag868.xml"/><Relationship Id="rId37" Type="http://schemas.openxmlformats.org/officeDocument/2006/relationships/tags" Target="../tags/tag867.xml"/><Relationship Id="rId36" Type="http://schemas.openxmlformats.org/officeDocument/2006/relationships/tags" Target="../tags/tag866.xml"/><Relationship Id="rId35" Type="http://schemas.openxmlformats.org/officeDocument/2006/relationships/tags" Target="../tags/tag865.xml"/><Relationship Id="rId34" Type="http://schemas.openxmlformats.org/officeDocument/2006/relationships/tags" Target="../tags/tag864.xml"/><Relationship Id="rId33" Type="http://schemas.openxmlformats.org/officeDocument/2006/relationships/tags" Target="../tags/tag863.xml"/><Relationship Id="rId32" Type="http://schemas.openxmlformats.org/officeDocument/2006/relationships/tags" Target="../tags/tag862.xml"/><Relationship Id="rId31" Type="http://schemas.openxmlformats.org/officeDocument/2006/relationships/tags" Target="../tags/tag861.xml"/><Relationship Id="rId30" Type="http://schemas.openxmlformats.org/officeDocument/2006/relationships/tags" Target="../tags/tag860.xml"/><Relationship Id="rId3" Type="http://schemas.openxmlformats.org/officeDocument/2006/relationships/tags" Target="../tags/tag833.xml"/><Relationship Id="rId29" Type="http://schemas.openxmlformats.org/officeDocument/2006/relationships/tags" Target="../tags/tag859.xml"/><Relationship Id="rId28" Type="http://schemas.openxmlformats.org/officeDocument/2006/relationships/tags" Target="../tags/tag858.xml"/><Relationship Id="rId27" Type="http://schemas.openxmlformats.org/officeDocument/2006/relationships/tags" Target="../tags/tag857.xml"/><Relationship Id="rId26" Type="http://schemas.openxmlformats.org/officeDocument/2006/relationships/tags" Target="../tags/tag856.xml"/><Relationship Id="rId25" Type="http://schemas.openxmlformats.org/officeDocument/2006/relationships/tags" Target="../tags/tag855.xml"/><Relationship Id="rId24" Type="http://schemas.openxmlformats.org/officeDocument/2006/relationships/tags" Target="../tags/tag854.xml"/><Relationship Id="rId23" Type="http://schemas.openxmlformats.org/officeDocument/2006/relationships/tags" Target="../tags/tag853.xml"/><Relationship Id="rId22" Type="http://schemas.openxmlformats.org/officeDocument/2006/relationships/tags" Target="../tags/tag852.xml"/><Relationship Id="rId21" Type="http://schemas.openxmlformats.org/officeDocument/2006/relationships/tags" Target="../tags/tag851.xml"/><Relationship Id="rId20" Type="http://schemas.openxmlformats.org/officeDocument/2006/relationships/tags" Target="../tags/tag850.xml"/><Relationship Id="rId2" Type="http://schemas.openxmlformats.org/officeDocument/2006/relationships/tags" Target="../tags/tag832.xml"/><Relationship Id="rId19" Type="http://schemas.openxmlformats.org/officeDocument/2006/relationships/tags" Target="../tags/tag849.xml"/><Relationship Id="rId18" Type="http://schemas.openxmlformats.org/officeDocument/2006/relationships/tags" Target="../tags/tag848.xml"/><Relationship Id="rId17" Type="http://schemas.openxmlformats.org/officeDocument/2006/relationships/tags" Target="../tags/tag847.xml"/><Relationship Id="rId161" Type="http://schemas.openxmlformats.org/officeDocument/2006/relationships/tags" Target="../tags/tag991.xml"/><Relationship Id="rId160" Type="http://schemas.openxmlformats.org/officeDocument/2006/relationships/tags" Target="../tags/tag990.xml"/><Relationship Id="rId16" Type="http://schemas.openxmlformats.org/officeDocument/2006/relationships/tags" Target="../tags/tag846.xml"/><Relationship Id="rId159" Type="http://schemas.openxmlformats.org/officeDocument/2006/relationships/tags" Target="../tags/tag989.xml"/><Relationship Id="rId158" Type="http://schemas.openxmlformats.org/officeDocument/2006/relationships/tags" Target="../tags/tag988.xml"/><Relationship Id="rId157" Type="http://schemas.openxmlformats.org/officeDocument/2006/relationships/tags" Target="../tags/tag987.xml"/><Relationship Id="rId156" Type="http://schemas.openxmlformats.org/officeDocument/2006/relationships/tags" Target="../tags/tag986.xml"/><Relationship Id="rId155" Type="http://schemas.openxmlformats.org/officeDocument/2006/relationships/tags" Target="../tags/tag985.xml"/><Relationship Id="rId154" Type="http://schemas.openxmlformats.org/officeDocument/2006/relationships/tags" Target="../tags/tag984.xml"/><Relationship Id="rId153" Type="http://schemas.openxmlformats.org/officeDocument/2006/relationships/tags" Target="../tags/tag983.xml"/><Relationship Id="rId152" Type="http://schemas.openxmlformats.org/officeDocument/2006/relationships/tags" Target="../tags/tag982.xml"/><Relationship Id="rId151" Type="http://schemas.openxmlformats.org/officeDocument/2006/relationships/tags" Target="../tags/tag981.xml"/><Relationship Id="rId150" Type="http://schemas.openxmlformats.org/officeDocument/2006/relationships/tags" Target="../tags/tag980.xml"/><Relationship Id="rId15" Type="http://schemas.openxmlformats.org/officeDocument/2006/relationships/tags" Target="../tags/tag845.xml"/><Relationship Id="rId149" Type="http://schemas.openxmlformats.org/officeDocument/2006/relationships/tags" Target="../tags/tag979.xml"/><Relationship Id="rId148" Type="http://schemas.openxmlformats.org/officeDocument/2006/relationships/tags" Target="../tags/tag978.xml"/><Relationship Id="rId147" Type="http://schemas.openxmlformats.org/officeDocument/2006/relationships/tags" Target="../tags/tag977.xml"/><Relationship Id="rId146" Type="http://schemas.openxmlformats.org/officeDocument/2006/relationships/tags" Target="../tags/tag976.xml"/><Relationship Id="rId145" Type="http://schemas.openxmlformats.org/officeDocument/2006/relationships/tags" Target="../tags/tag975.xml"/><Relationship Id="rId144" Type="http://schemas.openxmlformats.org/officeDocument/2006/relationships/tags" Target="../tags/tag974.xml"/><Relationship Id="rId143" Type="http://schemas.openxmlformats.org/officeDocument/2006/relationships/tags" Target="../tags/tag973.xml"/><Relationship Id="rId142" Type="http://schemas.openxmlformats.org/officeDocument/2006/relationships/tags" Target="../tags/tag972.xml"/><Relationship Id="rId141" Type="http://schemas.openxmlformats.org/officeDocument/2006/relationships/tags" Target="../tags/tag971.xml"/><Relationship Id="rId140" Type="http://schemas.openxmlformats.org/officeDocument/2006/relationships/tags" Target="../tags/tag970.xml"/><Relationship Id="rId14" Type="http://schemas.openxmlformats.org/officeDocument/2006/relationships/tags" Target="../tags/tag844.xml"/><Relationship Id="rId139" Type="http://schemas.openxmlformats.org/officeDocument/2006/relationships/tags" Target="../tags/tag969.xml"/><Relationship Id="rId138" Type="http://schemas.openxmlformats.org/officeDocument/2006/relationships/tags" Target="../tags/tag968.xml"/><Relationship Id="rId137" Type="http://schemas.openxmlformats.org/officeDocument/2006/relationships/tags" Target="../tags/tag967.xml"/><Relationship Id="rId136" Type="http://schemas.openxmlformats.org/officeDocument/2006/relationships/tags" Target="../tags/tag966.xml"/><Relationship Id="rId135" Type="http://schemas.openxmlformats.org/officeDocument/2006/relationships/tags" Target="../tags/tag965.xml"/><Relationship Id="rId134" Type="http://schemas.openxmlformats.org/officeDocument/2006/relationships/tags" Target="../tags/tag964.xml"/><Relationship Id="rId133" Type="http://schemas.openxmlformats.org/officeDocument/2006/relationships/tags" Target="../tags/tag963.xml"/><Relationship Id="rId132" Type="http://schemas.openxmlformats.org/officeDocument/2006/relationships/tags" Target="../tags/tag962.xml"/><Relationship Id="rId131" Type="http://schemas.openxmlformats.org/officeDocument/2006/relationships/tags" Target="../tags/tag961.xml"/><Relationship Id="rId130" Type="http://schemas.openxmlformats.org/officeDocument/2006/relationships/tags" Target="../tags/tag960.xml"/><Relationship Id="rId13" Type="http://schemas.openxmlformats.org/officeDocument/2006/relationships/tags" Target="../tags/tag843.xml"/><Relationship Id="rId129" Type="http://schemas.openxmlformats.org/officeDocument/2006/relationships/tags" Target="../tags/tag959.xml"/><Relationship Id="rId128" Type="http://schemas.openxmlformats.org/officeDocument/2006/relationships/tags" Target="../tags/tag958.xml"/><Relationship Id="rId127" Type="http://schemas.openxmlformats.org/officeDocument/2006/relationships/tags" Target="../tags/tag957.xml"/><Relationship Id="rId126" Type="http://schemas.openxmlformats.org/officeDocument/2006/relationships/tags" Target="../tags/tag956.xml"/><Relationship Id="rId125" Type="http://schemas.openxmlformats.org/officeDocument/2006/relationships/tags" Target="../tags/tag955.xml"/><Relationship Id="rId124" Type="http://schemas.openxmlformats.org/officeDocument/2006/relationships/tags" Target="../tags/tag954.xml"/><Relationship Id="rId123" Type="http://schemas.openxmlformats.org/officeDocument/2006/relationships/tags" Target="../tags/tag953.xml"/><Relationship Id="rId122" Type="http://schemas.openxmlformats.org/officeDocument/2006/relationships/tags" Target="../tags/tag952.xml"/><Relationship Id="rId121" Type="http://schemas.openxmlformats.org/officeDocument/2006/relationships/tags" Target="../tags/tag951.xml"/><Relationship Id="rId120" Type="http://schemas.openxmlformats.org/officeDocument/2006/relationships/tags" Target="../tags/tag950.xml"/><Relationship Id="rId12" Type="http://schemas.openxmlformats.org/officeDocument/2006/relationships/tags" Target="../tags/tag842.xml"/><Relationship Id="rId119" Type="http://schemas.openxmlformats.org/officeDocument/2006/relationships/tags" Target="../tags/tag949.xml"/><Relationship Id="rId118" Type="http://schemas.openxmlformats.org/officeDocument/2006/relationships/tags" Target="../tags/tag948.xml"/><Relationship Id="rId117" Type="http://schemas.openxmlformats.org/officeDocument/2006/relationships/tags" Target="../tags/tag947.xml"/><Relationship Id="rId116" Type="http://schemas.openxmlformats.org/officeDocument/2006/relationships/tags" Target="../tags/tag946.xml"/><Relationship Id="rId115" Type="http://schemas.openxmlformats.org/officeDocument/2006/relationships/tags" Target="../tags/tag945.xml"/><Relationship Id="rId114" Type="http://schemas.openxmlformats.org/officeDocument/2006/relationships/tags" Target="../tags/tag944.xml"/><Relationship Id="rId113" Type="http://schemas.openxmlformats.org/officeDocument/2006/relationships/tags" Target="../tags/tag943.xml"/><Relationship Id="rId112" Type="http://schemas.openxmlformats.org/officeDocument/2006/relationships/tags" Target="../tags/tag942.xml"/><Relationship Id="rId111" Type="http://schemas.openxmlformats.org/officeDocument/2006/relationships/tags" Target="../tags/tag941.xml"/><Relationship Id="rId110" Type="http://schemas.openxmlformats.org/officeDocument/2006/relationships/tags" Target="../tags/tag940.xml"/><Relationship Id="rId11" Type="http://schemas.openxmlformats.org/officeDocument/2006/relationships/tags" Target="../tags/tag841.xml"/><Relationship Id="rId109" Type="http://schemas.openxmlformats.org/officeDocument/2006/relationships/tags" Target="../tags/tag939.xml"/><Relationship Id="rId108" Type="http://schemas.openxmlformats.org/officeDocument/2006/relationships/tags" Target="../tags/tag938.xml"/><Relationship Id="rId107" Type="http://schemas.openxmlformats.org/officeDocument/2006/relationships/tags" Target="../tags/tag937.xml"/><Relationship Id="rId106" Type="http://schemas.openxmlformats.org/officeDocument/2006/relationships/tags" Target="../tags/tag936.xml"/><Relationship Id="rId105" Type="http://schemas.openxmlformats.org/officeDocument/2006/relationships/tags" Target="../tags/tag935.xml"/><Relationship Id="rId104" Type="http://schemas.openxmlformats.org/officeDocument/2006/relationships/tags" Target="../tags/tag934.xml"/><Relationship Id="rId103" Type="http://schemas.openxmlformats.org/officeDocument/2006/relationships/tags" Target="../tags/tag933.xml"/><Relationship Id="rId102" Type="http://schemas.openxmlformats.org/officeDocument/2006/relationships/tags" Target="../tags/tag932.xml"/><Relationship Id="rId101" Type="http://schemas.openxmlformats.org/officeDocument/2006/relationships/tags" Target="../tags/tag931.xml"/><Relationship Id="rId100" Type="http://schemas.openxmlformats.org/officeDocument/2006/relationships/tags" Target="../tags/tag930.xml"/><Relationship Id="rId10" Type="http://schemas.openxmlformats.org/officeDocument/2006/relationships/tags" Target="../tags/tag840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9" Type="http://schemas.openxmlformats.org/officeDocument/2006/relationships/tags" Target="../tags/tag1089.xml"/><Relationship Id="rId98" Type="http://schemas.openxmlformats.org/officeDocument/2006/relationships/tags" Target="../tags/tag1088.xml"/><Relationship Id="rId97" Type="http://schemas.openxmlformats.org/officeDocument/2006/relationships/tags" Target="../tags/tag1087.xml"/><Relationship Id="rId96" Type="http://schemas.openxmlformats.org/officeDocument/2006/relationships/tags" Target="../tags/tag1086.xml"/><Relationship Id="rId95" Type="http://schemas.openxmlformats.org/officeDocument/2006/relationships/tags" Target="../tags/tag1085.xml"/><Relationship Id="rId94" Type="http://schemas.openxmlformats.org/officeDocument/2006/relationships/tags" Target="../tags/tag1084.xml"/><Relationship Id="rId93" Type="http://schemas.openxmlformats.org/officeDocument/2006/relationships/tags" Target="../tags/tag1083.xml"/><Relationship Id="rId92" Type="http://schemas.openxmlformats.org/officeDocument/2006/relationships/tags" Target="../tags/tag1082.xml"/><Relationship Id="rId91" Type="http://schemas.openxmlformats.org/officeDocument/2006/relationships/tags" Target="../tags/tag1081.xml"/><Relationship Id="rId90" Type="http://schemas.openxmlformats.org/officeDocument/2006/relationships/tags" Target="../tags/tag1080.xml"/><Relationship Id="rId9" Type="http://schemas.openxmlformats.org/officeDocument/2006/relationships/tags" Target="../tags/tag999.xml"/><Relationship Id="rId89" Type="http://schemas.openxmlformats.org/officeDocument/2006/relationships/tags" Target="../tags/tag1079.xml"/><Relationship Id="rId88" Type="http://schemas.openxmlformats.org/officeDocument/2006/relationships/tags" Target="../tags/tag1078.xml"/><Relationship Id="rId87" Type="http://schemas.openxmlformats.org/officeDocument/2006/relationships/tags" Target="../tags/tag1077.xml"/><Relationship Id="rId86" Type="http://schemas.openxmlformats.org/officeDocument/2006/relationships/tags" Target="../tags/tag1076.xml"/><Relationship Id="rId85" Type="http://schemas.openxmlformats.org/officeDocument/2006/relationships/tags" Target="../tags/tag1075.xml"/><Relationship Id="rId84" Type="http://schemas.openxmlformats.org/officeDocument/2006/relationships/tags" Target="../tags/tag1074.xml"/><Relationship Id="rId83" Type="http://schemas.openxmlformats.org/officeDocument/2006/relationships/tags" Target="../tags/tag1073.xml"/><Relationship Id="rId82" Type="http://schemas.openxmlformats.org/officeDocument/2006/relationships/tags" Target="../tags/tag1072.xml"/><Relationship Id="rId81" Type="http://schemas.openxmlformats.org/officeDocument/2006/relationships/tags" Target="../tags/tag1071.xml"/><Relationship Id="rId80" Type="http://schemas.openxmlformats.org/officeDocument/2006/relationships/tags" Target="../tags/tag1070.xml"/><Relationship Id="rId8" Type="http://schemas.openxmlformats.org/officeDocument/2006/relationships/tags" Target="../tags/tag998.xml"/><Relationship Id="rId79" Type="http://schemas.openxmlformats.org/officeDocument/2006/relationships/tags" Target="../tags/tag1069.xml"/><Relationship Id="rId78" Type="http://schemas.openxmlformats.org/officeDocument/2006/relationships/tags" Target="../tags/tag1068.xml"/><Relationship Id="rId77" Type="http://schemas.openxmlformats.org/officeDocument/2006/relationships/tags" Target="../tags/tag1067.xml"/><Relationship Id="rId76" Type="http://schemas.openxmlformats.org/officeDocument/2006/relationships/tags" Target="../tags/tag1066.xml"/><Relationship Id="rId75" Type="http://schemas.openxmlformats.org/officeDocument/2006/relationships/tags" Target="../tags/tag1065.xml"/><Relationship Id="rId74" Type="http://schemas.openxmlformats.org/officeDocument/2006/relationships/tags" Target="../tags/tag1064.xml"/><Relationship Id="rId73" Type="http://schemas.openxmlformats.org/officeDocument/2006/relationships/tags" Target="../tags/tag1063.xml"/><Relationship Id="rId72" Type="http://schemas.openxmlformats.org/officeDocument/2006/relationships/tags" Target="../tags/tag1062.xml"/><Relationship Id="rId71" Type="http://schemas.openxmlformats.org/officeDocument/2006/relationships/tags" Target="../tags/tag1061.xml"/><Relationship Id="rId70" Type="http://schemas.openxmlformats.org/officeDocument/2006/relationships/tags" Target="../tags/tag1060.xml"/><Relationship Id="rId7" Type="http://schemas.openxmlformats.org/officeDocument/2006/relationships/tags" Target="../tags/tag997.xml"/><Relationship Id="rId69" Type="http://schemas.openxmlformats.org/officeDocument/2006/relationships/tags" Target="../tags/tag1059.xml"/><Relationship Id="rId68" Type="http://schemas.openxmlformats.org/officeDocument/2006/relationships/tags" Target="../tags/tag1058.xml"/><Relationship Id="rId67" Type="http://schemas.openxmlformats.org/officeDocument/2006/relationships/tags" Target="../tags/tag1057.xml"/><Relationship Id="rId66" Type="http://schemas.openxmlformats.org/officeDocument/2006/relationships/tags" Target="../tags/tag1056.xml"/><Relationship Id="rId65" Type="http://schemas.openxmlformats.org/officeDocument/2006/relationships/tags" Target="../tags/tag1055.xml"/><Relationship Id="rId64" Type="http://schemas.openxmlformats.org/officeDocument/2006/relationships/tags" Target="../tags/tag1054.xml"/><Relationship Id="rId63" Type="http://schemas.openxmlformats.org/officeDocument/2006/relationships/tags" Target="../tags/tag1053.xml"/><Relationship Id="rId62" Type="http://schemas.openxmlformats.org/officeDocument/2006/relationships/tags" Target="../tags/tag1052.xml"/><Relationship Id="rId61" Type="http://schemas.openxmlformats.org/officeDocument/2006/relationships/tags" Target="../tags/tag1051.xml"/><Relationship Id="rId60" Type="http://schemas.openxmlformats.org/officeDocument/2006/relationships/tags" Target="../tags/tag1050.xml"/><Relationship Id="rId6" Type="http://schemas.openxmlformats.org/officeDocument/2006/relationships/tags" Target="../tags/tag996.xml"/><Relationship Id="rId59" Type="http://schemas.openxmlformats.org/officeDocument/2006/relationships/tags" Target="../tags/tag1049.xml"/><Relationship Id="rId58" Type="http://schemas.openxmlformats.org/officeDocument/2006/relationships/tags" Target="../tags/tag1048.xml"/><Relationship Id="rId57" Type="http://schemas.openxmlformats.org/officeDocument/2006/relationships/tags" Target="../tags/tag1047.xml"/><Relationship Id="rId56" Type="http://schemas.openxmlformats.org/officeDocument/2006/relationships/tags" Target="../tags/tag1046.xml"/><Relationship Id="rId55" Type="http://schemas.openxmlformats.org/officeDocument/2006/relationships/tags" Target="../tags/tag1045.xml"/><Relationship Id="rId54" Type="http://schemas.openxmlformats.org/officeDocument/2006/relationships/tags" Target="../tags/tag1044.xml"/><Relationship Id="rId53" Type="http://schemas.openxmlformats.org/officeDocument/2006/relationships/tags" Target="../tags/tag1043.xml"/><Relationship Id="rId52" Type="http://schemas.openxmlformats.org/officeDocument/2006/relationships/tags" Target="../tags/tag1042.xml"/><Relationship Id="rId51" Type="http://schemas.openxmlformats.org/officeDocument/2006/relationships/tags" Target="../tags/tag1041.xml"/><Relationship Id="rId50" Type="http://schemas.openxmlformats.org/officeDocument/2006/relationships/tags" Target="../tags/tag1040.xml"/><Relationship Id="rId5" Type="http://schemas.openxmlformats.org/officeDocument/2006/relationships/tags" Target="../tags/tag995.xml"/><Relationship Id="rId49" Type="http://schemas.openxmlformats.org/officeDocument/2006/relationships/tags" Target="../tags/tag1039.xml"/><Relationship Id="rId48" Type="http://schemas.openxmlformats.org/officeDocument/2006/relationships/tags" Target="../tags/tag1038.xml"/><Relationship Id="rId47" Type="http://schemas.openxmlformats.org/officeDocument/2006/relationships/tags" Target="../tags/tag1037.xml"/><Relationship Id="rId46" Type="http://schemas.openxmlformats.org/officeDocument/2006/relationships/tags" Target="../tags/tag1036.xml"/><Relationship Id="rId45" Type="http://schemas.openxmlformats.org/officeDocument/2006/relationships/tags" Target="../tags/tag1035.xml"/><Relationship Id="rId44" Type="http://schemas.openxmlformats.org/officeDocument/2006/relationships/tags" Target="../tags/tag1034.xml"/><Relationship Id="rId43" Type="http://schemas.openxmlformats.org/officeDocument/2006/relationships/tags" Target="../tags/tag1033.xml"/><Relationship Id="rId42" Type="http://schemas.openxmlformats.org/officeDocument/2006/relationships/tags" Target="../tags/tag1032.xml"/><Relationship Id="rId41" Type="http://schemas.openxmlformats.org/officeDocument/2006/relationships/tags" Target="../tags/tag1031.xml"/><Relationship Id="rId40" Type="http://schemas.openxmlformats.org/officeDocument/2006/relationships/tags" Target="../tags/tag1030.xml"/><Relationship Id="rId4" Type="http://schemas.openxmlformats.org/officeDocument/2006/relationships/tags" Target="../tags/tag994.xml"/><Relationship Id="rId39" Type="http://schemas.openxmlformats.org/officeDocument/2006/relationships/tags" Target="../tags/tag1029.xml"/><Relationship Id="rId38" Type="http://schemas.openxmlformats.org/officeDocument/2006/relationships/tags" Target="../tags/tag1028.xml"/><Relationship Id="rId37" Type="http://schemas.openxmlformats.org/officeDocument/2006/relationships/tags" Target="../tags/tag1027.xml"/><Relationship Id="rId36" Type="http://schemas.openxmlformats.org/officeDocument/2006/relationships/tags" Target="../tags/tag1026.xml"/><Relationship Id="rId35" Type="http://schemas.openxmlformats.org/officeDocument/2006/relationships/tags" Target="../tags/tag1025.xml"/><Relationship Id="rId34" Type="http://schemas.openxmlformats.org/officeDocument/2006/relationships/tags" Target="../tags/tag1024.xml"/><Relationship Id="rId33" Type="http://schemas.openxmlformats.org/officeDocument/2006/relationships/tags" Target="../tags/tag1023.xml"/><Relationship Id="rId32" Type="http://schemas.openxmlformats.org/officeDocument/2006/relationships/tags" Target="../tags/tag1022.xml"/><Relationship Id="rId31" Type="http://schemas.openxmlformats.org/officeDocument/2006/relationships/tags" Target="../tags/tag1021.xml"/><Relationship Id="rId30" Type="http://schemas.openxmlformats.org/officeDocument/2006/relationships/tags" Target="../tags/tag1020.xml"/><Relationship Id="rId3" Type="http://schemas.openxmlformats.org/officeDocument/2006/relationships/tags" Target="../tags/tag993.xml"/><Relationship Id="rId29" Type="http://schemas.openxmlformats.org/officeDocument/2006/relationships/tags" Target="../tags/tag1019.xml"/><Relationship Id="rId28" Type="http://schemas.openxmlformats.org/officeDocument/2006/relationships/tags" Target="../tags/tag1018.xml"/><Relationship Id="rId27" Type="http://schemas.openxmlformats.org/officeDocument/2006/relationships/tags" Target="../tags/tag1017.xml"/><Relationship Id="rId26" Type="http://schemas.openxmlformats.org/officeDocument/2006/relationships/tags" Target="../tags/tag1016.xml"/><Relationship Id="rId25" Type="http://schemas.openxmlformats.org/officeDocument/2006/relationships/tags" Target="../tags/tag1015.xml"/><Relationship Id="rId24" Type="http://schemas.openxmlformats.org/officeDocument/2006/relationships/tags" Target="../tags/tag1014.xml"/><Relationship Id="rId23" Type="http://schemas.openxmlformats.org/officeDocument/2006/relationships/tags" Target="../tags/tag1013.xml"/><Relationship Id="rId22" Type="http://schemas.openxmlformats.org/officeDocument/2006/relationships/tags" Target="../tags/tag1012.xml"/><Relationship Id="rId21" Type="http://schemas.openxmlformats.org/officeDocument/2006/relationships/tags" Target="../tags/tag1011.xml"/><Relationship Id="rId20" Type="http://schemas.openxmlformats.org/officeDocument/2006/relationships/tags" Target="../tags/tag1010.xml"/><Relationship Id="rId2" Type="http://schemas.openxmlformats.org/officeDocument/2006/relationships/tags" Target="../tags/tag992.xml"/><Relationship Id="rId19" Type="http://schemas.openxmlformats.org/officeDocument/2006/relationships/tags" Target="../tags/tag1009.xml"/><Relationship Id="rId18" Type="http://schemas.openxmlformats.org/officeDocument/2006/relationships/tags" Target="../tags/tag1008.xml"/><Relationship Id="rId17" Type="http://schemas.openxmlformats.org/officeDocument/2006/relationships/tags" Target="../tags/tag1007.xml"/><Relationship Id="rId168" Type="http://schemas.openxmlformats.org/officeDocument/2006/relationships/tags" Target="../tags/tag1158.xml"/><Relationship Id="rId167" Type="http://schemas.openxmlformats.org/officeDocument/2006/relationships/tags" Target="../tags/tag1157.xml"/><Relationship Id="rId166" Type="http://schemas.openxmlformats.org/officeDocument/2006/relationships/tags" Target="../tags/tag1156.xml"/><Relationship Id="rId165" Type="http://schemas.openxmlformats.org/officeDocument/2006/relationships/tags" Target="../tags/tag1155.xml"/><Relationship Id="rId164" Type="http://schemas.openxmlformats.org/officeDocument/2006/relationships/tags" Target="../tags/tag1154.xml"/><Relationship Id="rId163" Type="http://schemas.openxmlformats.org/officeDocument/2006/relationships/tags" Target="../tags/tag1153.xml"/><Relationship Id="rId162" Type="http://schemas.openxmlformats.org/officeDocument/2006/relationships/tags" Target="../tags/tag1152.xml"/><Relationship Id="rId161" Type="http://schemas.openxmlformats.org/officeDocument/2006/relationships/tags" Target="../tags/tag1151.xml"/><Relationship Id="rId160" Type="http://schemas.openxmlformats.org/officeDocument/2006/relationships/tags" Target="../tags/tag1150.xml"/><Relationship Id="rId16" Type="http://schemas.openxmlformats.org/officeDocument/2006/relationships/tags" Target="../tags/tag1006.xml"/><Relationship Id="rId159" Type="http://schemas.openxmlformats.org/officeDocument/2006/relationships/tags" Target="../tags/tag1149.xml"/><Relationship Id="rId158" Type="http://schemas.openxmlformats.org/officeDocument/2006/relationships/tags" Target="../tags/tag1148.xml"/><Relationship Id="rId157" Type="http://schemas.openxmlformats.org/officeDocument/2006/relationships/tags" Target="../tags/tag1147.xml"/><Relationship Id="rId156" Type="http://schemas.openxmlformats.org/officeDocument/2006/relationships/tags" Target="../tags/tag1146.xml"/><Relationship Id="rId155" Type="http://schemas.openxmlformats.org/officeDocument/2006/relationships/tags" Target="../tags/tag1145.xml"/><Relationship Id="rId154" Type="http://schemas.openxmlformats.org/officeDocument/2006/relationships/tags" Target="../tags/tag1144.xml"/><Relationship Id="rId153" Type="http://schemas.openxmlformats.org/officeDocument/2006/relationships/tags" Target="../tags/tag1143.xml"/><Relationship Id="rId152" Type="http://schemas.openxmlformats.org/officeDocument/2006/relationships/tags" Target="../tags/tag1142.xml"/><Relationship Id="rId151" Type="http://schemas.openxmlformats.org/officeDocument/2006/relationships/tags" Target="../tags/tag1141.xml"/><Relationship Id="rId150" Type="http://schemas.openxmlformats.org/officeDocument/2006/relationships/tags" Target="../tags/tag1140.xml"/><Relationship Id="rId15" Type="http://schemas.openxmlformats.org/officeDocument/2006/relationships/tags" Target="../tags/tag1005.xml"/><Relationship Id="rId149" Type="http://schemas.openxmlformats.org/officeDocument/2006/relationships/tags" Target="../tags/tag1139.xml"/><Relationship Id="rId148" Type="http://schemas.openxmlformats.org/officeDocument/2006/relationships/tags" Target="../tags/tag1138.xml"/><Relationship Id="rId147" Type="http://schemas.openxmlformats.org/officeDocument/2006/relationships/tags" Target="../tags/tag1137.xml"/><Relationship Id="rId146" Type="http://schemas.openxmlformats.org/officeDocument/2006/relationships/tags" Target="../tags/tag1136.xml"/><Relationship Id="rId145" Type="http://schemas.openxmlformats.org/officeDocument/2006/relationships/tags" Target="../tags/tag1135.xml"/><Relationship Id="rId144" Type="http://schemas.openxmlformats.org/officeDocument/2006/relationships/tags" Target="../tags/tag1134.xml"/><Relationship Id="rId143" Type="http://schemas.openxmlformats.org/officeDocument/2006/relationships/tags" Target="../tags/tag1133.xml"/><Relationship Id="rId142" Type="http://schemas.openxmlformats.org/officeDocument/2006/relationships/tags" Target="../tags/tag1132.xml"/><Relationship Id="rId141" Type="http://schemas.openxmlformats.org/officeDocument/2006/relationships/tags" Target="../tags/tag1131.xml"/><Relationship Id="rId140" Type="http://schemas.openxmlformats.org/officeDocument/2006/relationships/tags" Target="../tags/tag1130.xml"/><Relationship Id="rId14" Type="http://schemas.openxmlformats.org/officeDocument/2006/relationships/tags" Target="../tags/tag1004.xml"/><Relationship Id="rId139" Type="http://schemas.openxmlformats.org/officeDocument/2006/relationships/tags" Target="../tags/tag1129.xml"/><Relationship Id="rId138" Type="http://schemas.openxmlformats.org/officeDocument/2006/relationships/tags" Target="../tags/tag1128.xml"/><Relationship Id="rId137" Type="http://schemas.openxmlformats.org/officeDocument/2006/relationships/tags" Target="../tags/tag1127.xml"/><Relationship Id="rId136" Type="http://schemas.openxmlformats.org/officeDocument/2006/relationships/tags" Target="../tags/tag1126.xml"/><Relationship Id="rId135" Type="http://schemas.openxmlformats.org/officeDocument/2006/relationships/tags" Target="../tags/tag1125.xml"/><Relationship Id="rId134" Type="http://schemas.openxmlformats.org/officeDocument/2006/relationships/tags" Target="../tags/tag1124.xml"/><Relationship Id="rId133" Type="http://schemas.openxmlformats.org/officeDocument/2006/relationships/tags" Target="../tags/tag1123.xml"/><Relationship Id="rId132" Type="http://schemas.openxmlformats.org/officeDocument/2006/relationships/tags" Target="../tags/tag1122.xml"/><Relationship Id="rId131" Type="http://schemas.openxmlformats.org/officeDocument/2006/relationships/tags" Target="../tags/tag1121.xml"/><Relationship Id="rId130" Type="http://schemas.openxmlformats.org/officeDocument/2006/relationships/tags" Target="../tags/tag1120.xml"/><Relationship Id="rId13" Type="http://schemas.openxmlformats.org/officeDocument/2006/relationships/tags" Target="../tags/tag1003.xml"/><Relationship Id="rId129" Type="http://schemas.openxmlformats.org/officeDocument/2006/relationships/tags" Target="../tags/tag1119.xml"/><Relationship Id="rId128" Type="http://schemas.openxmlformats.org/officeDocument/2006/relationships/tags" Target="../tags/tag1118.xml"/><Relationship Id="rId127" Type="http://schemas.openxmlformats.org/officeDocument/2006/relationships/tags" Target="../tags/tag1117.xml"/><Relationship Id="rId126" Type="http://schemas.openxmlformats.org/officeDocument/2006/relationships/tags" Target="../tags/tag1116.xml"/><Relationship Id="rId125" Type="http://schemas.openxmlformats.org/officeDocument/2006/relationships/tags" Target="../tags/tag1115.xml"/><Relationship Id="rId124" Type="http://schemas.openxmlformats.org/officeDocument/2006/relationships/tags" Target="../tags/tag1114.xml"/><Relationship Id="rId123" Type="http://schemas.openxmlformats.org/officeDocument/2006/relationships/tags" Target="../tags/tag1113.xml"/><Relationship Id="rId122" Type="http://schemas.openxmlformats.org/officeDocument/2006/relationships/tags" Target="../tags/tag1112.xml"/><Relationship Id="rId121" Type="http://schemas.openxmlformats.org/officeDocument/2006/relationships/tags" Target="../tags/tag1111.xml"/><Relationship Id="rId120" Type="http://schemas.openxmlformats.org/officeDocument/2006/relationships/tags" Target="../tags/tag1110.xml"/><Relationship Id="rId12" Type="http://schemas.openxmlformats.org/officeDocument/2006/relationships/tags" Target="../tags/tag1002.xml"/><Relationship Id="rId119" Type="http://schemas.openxmlformats.org/officeDocument/2006/relationships/tags" Target="../tags/tag1109.xml"/><Relationship Id="rId118" Type="http://schemas.openxmlformats.org/officeDocument/2006/relationships/tags" Target="../tags/tag1108.xml"/><Relationship Id="rId117" Type="http://schemas.openxmlformats.org/officeDocument/2006/relationships/tags" Target="../tags/tag1107.xml"/><Relationship Id="rId116" Type="http://schemas.openxmlformats.org/officeDocument/2006/relationships/tags" Target="../tags/tag1106.xml"/><Relationship Id="rId115" Type="http://schemas.openxmlformats.org/officeDocument/2006/relationships/tags" Target="../tags/tag1105.xml"/><Relationship Id="rId114" Type="http://schemas.openxmlformats.org/officeDocument/2006/relationships/tags" Target="../tags/tag1104.xml"/><Relationship Id="rId113" Type="http://schemas.openxmlformats.org/officeDocument/2006/relationships/tags" Target="../tags/tag1103.xml"/><Relationship Id="rId112" Type="http://schemas.openxmlformats.org/officeDocument/2006/relationships/tags" Target="../tags/tag1102.xml"/><Relationship Id="rId111" Type="http://schemas.openxmlformats.org/officeDocument/2006/relationships/tags" Target="../tags/tag1101.xml"/><Relationship Id="rId110" Type="http://schemas.openxmlformats.org/officeDocument/2006/relationships/tags" Target="../tags/tag1100.xml"/><Relationship Id="rId11" Type="http://schemas.openxmlformats.org/officeDocument/2006/relationships/tags" Target="../tags/tag1001.xml"/><Relationship Id="rId109" Type="http://schemas.openxmlformats.org/officeDocument/2006/relationships/tags" Target="../tags/tag1099.xml"/><Relationship Id="rId108" Type="http://schemas.openxmlformats.org/officeDocument/2006/relationships/tags" Target="../tags/tag1098.xml"/><Relationship Id="rId107" Type="http://schemas.openxmlformats.org/officeDocument/2006/relationships/tags" Target="../tags/tag1097.xml"/><Relationship Id="rId106" Type="http://schemas.openxmlformats.org/officeDocument/2006/relationships/tags" Target="../tags/tag1096.xml"/><Relationship Id="rId105" Type="http://schemas.openxmlformats.org/officeDocument/2006/relationships/tags" Target="../tags/tag1095.xml"/><Relationship Id="rId104" Type="http://schemas.openxmlformats.org/officeDocument/2006/relationships/tags" Target="../tags/tag1094.xml"/><Relationship Id="rId103" Type="http://schemas.openxmlformats.org/officeDocument/2006/relationships/tags" Target="../tags/tag1093.xml"/><Relationship Id="rId102" Type="http://schemas.openxmlformats.org/officeDocument/2006/relationships/tags" Target="../tags/tag1092.xml"/><Relationship Id="rId101" Type="http://schemas.openxmlformats.org/officeDocument/2006/relationships/tags" Target="../tags/tag1091.xml"/><Relationship Id="rId100" Type="http://schemas.openxmlformats.org/officeDocument/2006/relationships/tags" Target="../tags/tag1090.xml"/><Relationship Id="rId10" Type="http://schemas.openxmlformats.org/officeDocument/2006/relationships/tags" Target="../tags/tag1000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9" Type="http://schemas.openxmlformats.org/officeDocument/2006/relationships/tags" Target="../tags/tag1256.xml"/><Relationship Id="rId98" Type="http://schemas.openxmlformats.org/officeDocument/2006/relationships/tags" Target="../tags/tag1255.xml"/><Relationship Id="rId97" Type="http://schemas.openxmlformats.org/officeDocument/2006/relationships/tags" Target="../tags/tag1254.xml"/><Relationship Id="rId96" Type="http://schemas.openxmlformats.org/officeDocument/2006/relationships/tags" Target="../tags/tag1253.xml"/><Relationship Id="rId95" Type="http://schemas.openxmlformats.org/officeDocument/2006/relationships/tags" Target="../tags/tag1252.xml"/><Relationship Id="rId94" Type="http://schemas.openxmlformats.org/officeDocument/2006/relationships/tags" Target="../tags/tag1251.xml"/><Relationship Id="rId93" Type="http://schemas.openxmlformats.org/officeDocument/2006/relationships/tags" Target="../tags/tag1250.xml"/><Relationship Id="rId92" Type="http://schemas.openxmlformats.org/officeDocument/2006/relationships/tags" Target="../tags/tag1249.xml"/><Relationship Id="rId91" Type="http://schemas.openxmlformats.org/officeDocument/2006/relationships/tags" Target="../tags/tag1248.xml"/><Relationship Id="rId90" Type="http://schemas.openxmlformats.org/officeDocument/2006/relationships/tags" Target="../tags/tag1247.xml"/><Relationship Id="rId9" Type="http://schemas.openxmlformats.org/officeDocument/2006/relationships/tags" Target="../tags/tag1166.xml"/><Relationship Id="rId89" Type="http://schemas.openxmlformats.org/officeDocument/2006/relationships/tags" Target="../tags/tag1246.xml"/><Relationship Id="rId88" Type="http://schemas.openxmlformats.org/officeDocument/2006/relationships/tags" Target="../tags/tag1245.xml"/><Relationship Id="rId87" Type="http://schemas.openxmlformats.org/officeDocument/2006/relationships/tags" Target="../tags/tag1244.xml"/><Relationship Id="rId86" Type="http://schemas.openxmlformats.org/officeDocument/2006/relationships/tags" Target="../tags/tag1243.xml"/><Relationship Id="rId85" Type="http://schemas.openxmlformats.org/officeDocument/2006/relationships/tags" Target="../tags/tag1242.xml"/><Relationship Id="rId84" Type="http://schemas.openxmlformats.org/officeDocument/2006/relationships/tags" Target="../tags/tag1241.xml"/><Relationship Id="rId83" Type="http://schemas.openxmlformats.org/officeDocument/2006/relationships/tags" Target="../tags/tag1240.xml"/><Relationship Id="rId82" Type="http://schemas.openxmlformats.org/officeDocument/2006/relationships/tags" Target="../tags/tag1239.xml"/><Relationship Id="rId81" Type="http://schemas.openxmlformats.org/officeDocument/2006/relationships/tags" Target="../tags/tag1238.xml"/><Relationship Id="rId80" Type="http://schemas.openxmlformats.org/officeDocument/2006/relationships/tags" Target="../tags/tag1237.xml"/><Relationship Id="rId8" Type="http://schemas.openxmlformats.org/officeDocument/2006/relationships/tags" Target="../tags/tag1165.xml"/><Relationship Id="rId79" Type="http://schemas.openxmlformats.org/officeDocument/2006/relationships/tags" Target="../tags/tag1236.xml"/><Relationship Id="rId78" Type="http://schemas.openxmlformats.org/officeDocument/2006/relationships/tags" Target="../tags/tag1235.xml"/><Relationship Id="rId77" Type="http://schemas.openxmlformats.org/officeDocument/2006/relationships/tags" Target="../tags/tag1234.xml"/><Relationship Id="rId76" Type="http://schemas.openxmlformats.org/officeDocument/2006/relationships/tags" Target="../tags/tag1233.xml"/><Relationship Id="rId75" Type="http://schemas.openxmlformats.org/officeDocument/2006/relationships/tags" Target="../tags/tag1232.xml"/><Relationship Id="rId74" Type="http://schemas.openxmlformats.org/officeDocument/2006/relationships/tags" Target="../tags/tag1231.xml"/><Relationship Id="rId73" Type="http://schemas.openxmlformats.org/officeDocument/2006/relationships/tags" Target="../tags/tag1230.xml"/><Relationship Id="rId72" Type="http://schemas.openxmlformats.org/officeDocument/2006/relationships/tags" Target="../tags/tag1229.xml"/><Relationship Id="rId71" Type="http://schemas.openxmlformats.org/officeDocument/2006/relationships/tags" Target="../tags/tag1228.xml"/><Relationship Id="rId70" Type="http://schemas.openxmlformats.org/officeDocument/2006/relationships/tags" Target="../tags/tag1227.xml"/><Relationship Id="rId7" Type="http://schemas.openxmlformats.org/officeDocument/2006/relationships/tags" Target="../tags/tag1164.xml"/><Relationship Id="rId69" Type="http://schemas.openxmlformats.org/officeDocument/2006/relationships/tags" Target="../tags/tag1226.xml"/><Relationship Id="rId68" Type="http://schemas.openxmlformats.org/officeDocument/2006/relationships/tags" Target="../tags/tag1225.xml"/><Relationship Id="rId67" Type="http://schemas.openxmlformats.org/officeDocument/2006/relationships/tags" Target="../tags/tag1224.xml"/><Relationship Id="rId66" Type="http://schemas.openxmlformats.org/officeDocument/2006/relationships/tags" Target="../tags/tag1223.xml"/><Relationship Id="rId65" Type="http://schemas.openxmlformats.org/officeDocument/2006/relationships/tags" Target="../tags/tag1222.xml"/><Relationship Id="rId64" Type="http://schemas.openxmlformats.org/officeDocument/2006/relationships/tags" Target="../tags/tag1221.xml"/><Relationship Id="rId63" Type="http://schemas.openxmlformats.org/officeDocument/2006/relationships/tags" Target="../tags/tag1220.xml"/><Relationship Id="rId62" Type="http://schemas.openxmlformats.org/officeDocument/2006/relationships/tags" Target="../tags/tag1219.xml"/><Relationship Id="rId61" Type="http://schemas.openxmlformats.org/officeDocument/2006/relationships/tags" Target="../tags/tag1218.xml"/><Relationship Id="rId60" Type="http://schemas.openxmlformats.org/officeDocument/2006/relationships/tags" Target="../tags/tag1217.xml"/><Relationship Id="rId6" Type="http://schemas.openxmlformats.org/officeDocument/2006/relationships/tags" Target="../tags/tag1163.xml"/><Relationship Id="rId59" Type="http://schemas.openxmlformats.org/officeDocument/2006/relationships/tags" Target="../tags/tag1216.xml"/><Relationship Id="rId58" Type="http://schemas.openxmlformats.org/officeDocument/2006/relationships/tags" Target="../tags/tag1215.xml"/><Relationship Id="rId57" Type="http://schemas.openxmlformats.org/officeDocument/2006/relationships/tags" Target="../tags/tag1214.xml"/><Relationship Id="rId56" Type="http://schemas.openxmlformats.org/officeDocument/2006/relationships/tags" Target="../tags/tag1213.xml"/><Relationship Id="rId55" Type="http://schemas.openxmlformats.org/officeDocument/2006/relationships/tags" Target="../tags/tag1212.xml"/><Relationship Id="rId54" Type="http://schemas.openxmlformats.org/officeDocument/2006/relationships/tags" Target="../tags/tag1211.xml"/><Relationship Id="rId53" Type="http://schemas.openxmlformats.org/officeDocument/2006/relationships/tags" Target="../tags/tag1210.xml"/><Relationship Id="rId52" Type="http://schemas.openxmlformats.org/officeDocument/2006/relationships/tags" Target="../tags/tag1209.xml"/><Relationship Id="rId51" Type="http://schemas.openxmlformats.org/officeDocument/2006/relationships/tags" Target="../tags/tag1208.xml"/><Relationship Id="rId50" Type="http://schemas.openxmlformats.org/officeDocument/2006/relationships/tags" Target="../tags/tag1207.xml"/><Relationship Id="rId5" Type="http://schemas.openxmlformats.org/officeDocument/2006/relationships/tags" Target="../tags/tag1162.xml"/><Relationship Id="rId49" Type="http://schemas.openxmlformats.org/officeDocument/2006/relationships/tags" Target="../tags/tag1206.xml"/><Relationship Id="rId48" Type="http://schemas.openxmlformats.org/officeDocument/2006/relationships/tags" Target="../tags/tag1205.xml"/><Relationship Id="rId47" Type="http://schemas.openxmlformats.org/officeDocument/2006/relationships/tags" Target="../tags/tag1204.xml"/><Relationship Id="rId46" Type="http://schemas.openxmlformats.org/officeDocument/2006/relationships/tags" Target="../tags/tag1203.xml"/><Relationship Id="rId45" Type="http://schemas.openxmlformats.org/officeDocument/2006/relationships/tags" Target="../tags/tag1202.xml"/><Relationship Id="rId44" Type="http://schemas.openxmlformats.org/officeDocument/2006/relationships/tags" Target="../tags/tag1201.xml"/><Relationship Id="rId43" Type="http://schemas.openxmlformats.org/officeDocument/2006/relationships/tags" Target="../tags/tag1200.xml"/><Relationship Id="rId42" Type="http://schemas.openxmlformats.org/officeDocument/2006/relationships/tags" Target="../tags/tag1199.xml"/><Relationship Id="rId41" Type="http://schemas.openxmlformats.org/officeDocument/2006/relationships/tags" Target="../tags/tag1198.xml"/><Relationship Id="rId40" Type="http://schemas.openxmlformats.org/officeDocument/2006/relationships/tags" Target="../tags/tag1197.xml"/><Relationship Id="rId4" Type="http://schemas.openxmlformats.org/officeDocument/2006/relationships/tags" Target="../tags/tag1161.xml"/><Relationship Id="rId39" Type="http://schemas.openxmlformats.org/officeDocument/2006/relationships/tags" Target="../tags/tag1196.xml"/><Relationship Id="rId38" Type="http://schemas.openxmlformats.org/officeDocument/2006/relationships/tags" Target="../tags/tag1195.xml"/><Relationship Id="rId37" Type="http://schemas.openxmlformats.org/officeDocument/2006/relationships/tags" Target="../tags/tag1194.xml"/><Relationship Id="rId36" Type="http://schemas.openxmlformats.org/officeDocument/2006/relationships/tags" Target="../tags/tag1193.xml"/><Relationship Id="rId35" Type="http://schemas.openxmlformats.org/officeDocument/2006/relationships/tags" Target="../tags/tag1192.xml"/><Relationship Id="rId34" Type="http://schemas.openxmlformats.org/officeDocument/2006/relationships/tags" Target="../tags/tag1191.xml"/><Relationship Id="rId33" Type="http://schemas.openxmlformats.org/officeDocument/2006/relationships/tags" Target="../tags/tag1190.xml"/><Relationship Id="rId32" Type="http://schemas.openxmlformats.org/officeDocument/2006/relationships/tags" Target="../tags/tag1189.xml"/><Relationship Id="rId31" Type="http://schemas.openxmlformats.org/officeDocument/2006/relationships/tags" Target="../tags/tag1188.xml"/><Relationship Id="rId30" Type="http://schemas.openxmlformats.org/officeDocument/2006/relationships/tags" Target="../tags/tag1187.xml"/><Relationship Id="rId3" Type="http://schemas.openxmlformats.org/officeDocument/2006/relationships/tags" Target="../tags/tag1160.xml"/><Relationship Id="rId29" Type="http://schemas.openxmlformats.org/officeDocument/2006/relationships/tags" Target="../tags/tag1186.xml"/><Relationship Id="rId28" Type="http://schemas.openxmlformats.org/officeDocument/2006/relationships/tags" Target="../tags/tag1185.xml"/><Relationship Id="rId27" Type="http://schemas.openxmlformats.org/officeDocument/2006/relationships/tags" Target="../tags/tag1184.xml"/><Relationship Id="rId26" Type="http://schemas.openxmlformats.org/officeDocument/2006/relationships/tags" Target="../tags/tag1183.xml"/><Relationship Id="rId25" Type="http://schemas.openxmlformats.org/officeDocument/2006/relationships/tags" Target="../tags/tag1182.xml"/><Relationship Id="rId24" Type="http://schemas.openxmlformats.org/officeDocument/2006/relationships/tags" Target="../tags/tag1181.xml"/><Relationship Id="rId23" Type="http://schemas.openxmlformats.org/officeDocument/2006/relationships/tags" Target="../tags/tag1180.xml"/><Relationship Id="rId22" Type="http://schemas.openxmlformats.org/officeDocument/2006/relationships/tags" Target="../tags/tag1179.xml"/><Relationship Id="rId21" Type="http://schemas.openxmlformats.org/officeDocument/2006/relationships/tags" Target="../tags/tag1178.xml"/><Relationship Id="rId20" Type="http://schemas.openxmlformats.org/officeDocument/2006/relationships/tags" Target="../tags/tag1177.xml"/><Relationship Id="rId2" Type="http://schemas.openxmlformats.org/officeDocument/2006/relationships/tags" Target="../tags/tag1159.xml"/><Relationship Id="rId19" Type="http://schemas.openxmlformats.org/officeDocument/2006/relationships/tags" Target="../tags/tag1176.xml"/><Relationship Id="rId18" Type="http://schemas.openxmlformats.org/officeDocument/2006/relationships/tags" Target="../tags/tag1175.xml"/><Relationship Id="rId171" Type="http://schemas.openxmlformats.org/officeDocument/2006/relationships/tags" Target="../tags/tag1328.xml"/><Relationship Id="rId170" Type="http://schemas.openxmlformats.org/officeDocument/2006/relationships/tags" Target="../tags/tag1327.xml"/><Relationship Id="rId17" Type="http://schemas.openxmlformats.org/officeDocument/2006/relationships/tags" Target="../tags/tag1174.xml"/><Relationship Id="rId169" Type="http://schemas.openxmlformats.org/officeDocument/2006/relationships/tags" Target="../tags/tag1326.xml"/><Relationship Id="rId168" Type="http://schemas.openxmlformats.org/officeDocument/2006/relationships/tags" Target="../tags/tag1325.xml"/><Relationship Id="rId167" Type="http://schemas.openxmlformats.org/officeDocument/2006/relationships/tags" Target="../tags/tag1324.xml"/><Relationship Id="rId166" Type="http://schemas.openxmlformats.org/officeDocument/2006/relationships/tags" Target="../tags/tag1323.xml"/><Relationship Id="rId165" Type="http://schemas.openxmlformats.org/officeDocument/2006/relationships/tags" Target="../tags/tag1322.xml"/><Relationship Id="rId164" Type="http://schemas.openxmlformats.org/officeDocument/2006/relationships/tags" Target="../tags/tag1321.xml"/><Relationship Id="rId163" Type="http://schemas.openxmlformats.org/officeDocument/2006/relationships/tags" Target="../tags/tag1320.xml"/><Relationship Id="rId162" Type="http://schemas.openxmlformats.org/officeDocument/2006/relationships/tags" Target="../tags/tag1319.xml"/><Relationship Id="rId161" Type="http://schemas.openxmlformats.org/officeDocument/2006/relationships/tags" Target="../tags/tag1318.xml"/><Relationship Id="rId160" Type="http://schemas.openxmlformats.org/officeDocument/2006/relationships/tags" Target="../tags/tag1317.xml"/><Relationship Id="rId16" Type="http://schemas.openxmlformats.org/officeDocument/2006/relationships/tags" Target="../tags/tag1173.xml"/><Relationship Id="rId159" Type="http://schemas.openxmlformats.org/officeDocument/2006/relationships/tags" Target="../tags/tag1316.xml"/><Relationship Id="rId158" Type="http://schemas.openxmlformats.org/officeDocument/2006/relationships/tags" Target="../tags/tag1315.xml"/><Relationship Id="rId157" Type="http://schemas.openxmlformats.org/officeDocument/2006/relationships/tags" Target="../tags/tag1314.xml"/><Relationship Id="rId156" Type="http://schemas.openxmlformats.org/officeDocument/2006/relationships/tags" Target="../tags/tag1313.xml"/><Relationship Id="rId155" Type="http://schemas.openxmlformats.org/officeDocument/2006/relationships/tags" Target="../tags/tag1312.xml"/><Relationship Id="rId154" Type="http://schemas.openxmlformats.org/officeDocument/2006/relationships/tags" Target="../tags/tag1311.xml"/><Relationship Id="rId153" Type="http://schemas.openxmlformats.org/officeDocument/2006/relationships/tags" Target="../tags/tag1310.xml"/><Relationship Id="rId152" Type="http://schemas.openxmlformats.org/officeDocument/2006/relationships/tags" Target="../tags/tag1309.xml"/><Relationship Id="rId151" Type="http://schemas.openxmlformats.org/officeDocument/2006/relationships/tags" Target="../tags/tag1308.xml"/><Relationship Id="rId150" Type="http://schemas.openxmlformats.org/officeDocument/2006/relationships/tags" Target="../tags/tag1307.xml"/><Relationship Id="rId15" Type="http://schemas.openxmlformats.org/officeDocument/2006/relationships/tags" Target="../tags/tag1172.xml"/><Relationship Id="rId149" Type="http://schemas.openxmlformats.org/officeDocument/2006/relationships/tags" Target="../tags/tag1306.xml"/><Relationship Id="rId148" Type="http://schemas.openxmlformats.org/officeDocument/2006/relationships/tags" Target="../tags/tag1305.xml"/><Relationship Id="rId147" Type="http://schemas.openxmlformats.org/officeDocument/2006/relationships/tags" Target="../tags/tag1304.xml"/><Relationship Id="rId146" Type="http://schemas.openxmlformats.org/officeDocument/2006/relationships/tags" Target="../tags/tag1303.xml"/><Relationship Id="rId145" Type="http://schemas.openxmlformats.org/officeDocument/2006/relationships/tags" Target="../tags/tag1302.xml"/><Relationship Id="rId144" Type="http://schemas.openxmlformats.org/officeDocument/2006/relationships/tags" Target="../tags/tag1301.xml"/><Relationship Id="rId143" Type="http://schemas.openxmlformats.org/officeDocument/2006/relationships/tags" Target="../tags/tag1300.xml"/><Relationship Id="rId142" Type="http://schemas.openxmlformats.org/officeDocument/2006/relationships/tags" Target="../tags/tag1299.xml"/><Relationship Id="rId141" Type="http://schemas.openxmlformats.org/officeDocument/2006/relationships/tags" Target="../tags/tag1298.xml"/><Relationship Id="rId140" Type="http://schemas.openxmlformats.org/officeDocument/2006/relationships/tags" Target="../tags/tag1297.xml"/><Relationship Id="rId14" Type="http://schemas.openxmlformats.org/officeDocument/2006/relationships/tags" Target="../tags/tag1171.xml"/><Relationship Id="rId139" Type="http://schemas.openxmlformats.org/officeDocument/2006/relationships/tags" Target="../tags/tag1296.xml"/><Relationship Id="rId138" Type="http://schemas.openxmlformats.org/officeDocument/2006/relationships/tags" Target="../tags/tag1295.xml"/><Relationship Id="rId137" Type="http://schemas.openxmlformats.org/officeDocument/2006/relationships/tags" Target="../tags/tag1294.xml"/><Relationship Id="rId136" Type="http://schemas.openxmlformats.org/officeDocument/2006/relationships/tags" Target="../tags/tag1293.xml"/><Relationship Id="rId135" Type="http://schemas.openxmlformats.org/officeDocument/2006/relationships/tags" Target="../tags/tag1292.xml"/><Relationship Id="rId134" Type="http://schemas.openxmlformats.org/officeDocument/2006/relationships/tags" Target="../tags/tag1291.xml"/><Relationship Id="rId133" Type="http://schemas.openxmlformats.org/officeDocument/2006/relationships/tags" Target="../tags/tag1290.xml"/><Relationship Id="rId132" Type="http://schemas.openxmlformats.org/officeDocument/2006/relationships/tags" Target="../tags/tag1289.xml"/><Relationship Id="rId131" Type="http://schemas.openxmlformats.org/officeDocument/2006/relationships/tags" Target="../tags/tag1288.xml"/><Relationship Id="rId130" Type="http://schemas.openxmlformats.org/officeDocument/2006/relationships/tags" Target="../tags/tag1287.xml"/><Relationship Id="rId13" Type="http://schemas.openxmlformats.org/officeDocument/2006/relationships/tags" Target="../tags/tag1170.xml"/><Relationship Id="rId129" Type="http://schemas.openxmlformats.org/officeDocument/2006/relationships/tags" Target="../tags/tag1286.xml"/><Relationship Id="rId128" Type="http://schemas.openxmlformats.org/officeDocument/2006/relationships/tags" Target="../tags/tag1285.xml"/><Relationship Id="rId127" Type="http://schemas.openxmlformats.org/officeDocument/2006/relationships/tags" Target="../tags/tag1284.xml"/><Relationship Id="rId126" Type="http://schemas.openxmlformats.org/officeDocument/2006/relationships/tags" Target="../tags/tag1283.xml"/><Relationship Id="rId125" Type="http://schemas.openxmlformats.org/officeDocument/2006/relationships/tags" Target="../tags/tag1282.xml"/><Relationship Id="rId124" Type="http://schemas.openxmlformats.org/officeDocument/2006/relationships/tags" Target="../tags/tag1281.xml"/><Relationship Id="rId123" Type="http://schemas.openxmlformats.org/officeDocument/2006/relationships/tags" Target="../tags/tag1280.xml"/><Relationship Id="rId122" Type="http://schemas.openxmlformats.org/officeDocument/2006/relationships/tags" Target="../tags/tag1279.xml"/><Relationship Id="rId121" Type="http://schemas.openxmlformats.org/officeDocument/2006/relationships/tags" Target="../tags/tag1278.xml"/><Relationship Id="rId120" Type="http://schemas.openxmlformats.org/officeDocument/2006/relationships/tags" Target="../tags/tag1277.xml"/><Relationship Id="rId12" Type="http://schemas.openxmlformats.org/officeDocument/2006/relationships/tags" Target="../tags/tag1169.xml"/><Relationship Id="rId119" Type="http://schemas.openxmlformats.org/officeDocument/2006/relationships/tags" Target="../tags/tag1276.xml"/><Relationship Id="rId118" Type="http://schemas.openxmlformats.org/officeDocument/2006/relationships/tags" Target="../tags/tag1275.xml"/><Relationship Id="rId117" Type="http://schemas.openxmlformats.org/officeDocument/2006/relationships/tags" Target="../tags/tag1274.xml"/><Relationship Id="rId116" Type="http://schemas.openxmlformats.org/officeDocument/2006/relationships/tags" Target="../tags/tag1273.xml"/><Relationship Id="rId115" Type="http://schemas.openxmlformats.org/officeDocument/2006/relationships/tags" Target="../tags/tag1272.xml"/><Relationship Id="rId114" Type="http://schemas.openxmlformats.org/officeDocument/2006/relationships/tags" Target="../tags/tag1271.xml"/><Relationship Id="rId113" Type="http://schemas.openxmlformats.org/officeDocument/2006/relationships/tags" Target="../tags/tag1270.xml"/><Relationship Id="rId112" Type="http://schemas.openxmlformats.org/officeDocument/2006/relationships/tags" Target="../tags/tag1269.xml"/><Relationship Id="rId111" Type="http://schemas.openxmlformats.org/officeDocument/2006/relationships/tags" Target="../tags/tag1268.xml"/><Relationship Id="rId110" Type="http://schemas.openxmlformats.org/officeDocument/2006/relationships/tags" Target="../tags/tag1267.xml"/><Relationship Id="rId11" Type="http://schemas.openxmlformats.org/officeDocument/2006/relationships/tags" Target="../tags/tag1168.xml"/><Relationship Id="rId109" Type="http://schemas.openxmlformats.org/officeDocument/2006/relationships/tags" Target="../tags/tag1266.xml"/><Relationship Id="rId108" Type="http://schemas.openxmlformats.org/officeDocument/2006/relationships/tags" Target="../tags/tag1265.xml"/><Relationship Id="rId107" Type="http://schemas.openxmlformats.org/officeDocument/2006/relationships/tags" Target="../tags/tag1264.xml"/><Relationship Id="rId106" Type="http://schemas.openxmlformats.org/officeDocument/2006/relationships/tags" Target="../tags/tag1263.xml"/><Relationship Id="rId105" Type="http://schemas.openxmlformats.org/officeDocument/2006/relationships/tags" Target="../tags/tag1262.xml"/><Relationship Id="rId104" Type="http://schemas.openxmlformats.org/officeDocument/2006/relationships/tags" Target="../tags/tag1261.xml"/><Relationship Id="rId103" Type="http://schemas.openxmlformats.org/officeDocument/2006/relationships/tags" Target="../tags/tag1260.xml"/><Relationship Id="rId102" Type="http://schemas.openxmlformats.org/officeDocument/2006/relationships/tags" Target="../tags/tag1259.xml"/><Relationship Id="rId101" Type="http://schemas.openxmlformats.org/officeDocument/2006/relationships/tags" Target="../tags/tag1258.xml"/><Relationship Id="rId100" Type="http://schemas.openxmlformats.org/officeDocument/2006/relationships/tags" Target="../tags/tag1257.xml"/><Relationship Id="rId10" Type="http://schemas.openxmlformats.org/officeDocument/2006/relationships/tags" Target="../tags/tag1167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9" Type="http://schemas.openxmlformats.org/officeDocument/2006/relationships/tags" Target="../tags/tag1426.xml"/><Relationship Id="rId98" Type="http://schemas.openxmlformats.org/officeDocument/2006/relationships/tags" Target="../tags/tag1425.xml"/><Relationship Id="rId97" Type="http://schemas.openxmlformats.org/officeDocument/2006/relationships/tags" Target="../tags/tag1424.xml"/><Relationship Id="rId96" Type="http://schemas.openxmlformats.org/officeDocument/2006/relationships/tags" Target="../tags/tag1423.xml"/><Relationship Id="rId95" Type="http://schemas.openxmlformats.org/officeDocument/2006/relationships/tags" Target="../tags/tag1422.xml"/><Relationship Id="rId94" Type="http://schemas.openxmlformats.org/officeDocument/2006/relationships/tags" Target="../tags/tag1421.xml"/><Relationship Id="rId93" Type="http://schemas.openxmlformats.org/officeDocument/2006/relationships/tags" Target="../tags/tag1420.xml"/><Relationship Id="rId92" Type="http://schemas.openxmlformats.org/officeDocument/2006/relationships/tags" Target="../tags/tag1419.xml"/><Relationship Id="rId91" Type="http://schemas.openxmlformats.org/officeDocument/2006/relationships/tags" Target="../tags/tag1418.xml"/><Relationship Id="rId90" Type="http://schemas.openxmlformats.org/officeDocument/2006/relationships/tags" Target="../tags/tag1417.xml"/><Relationship Id="rId9" Type="http://schemas.openxmlformats.org/officeDocument/2006/relationships/tags" Target="../tags/tag1336.xml"/><Relationship Id="rId89" Type="http://schemas.openxmlformats.org/officeDocument/2006/relationships/tags" Target="../tags/tag1416.xml"/><Relationship Id="rId88" Type="http://schemas.openxmlformats.org/officeDocument/2006/relationships/tags" Target="../tags/tag1415.xml"/><Relationship Id="rId87" Type="http://schemas.openxmlformats.org/officeDocument/2006/relationships/tags" Target="../tags/tag1414.xml"/><Relationship Id="rId86" Type="http://schemas.openxmlformats.org/officeDocument/2006/relationships/tags" Target="../tags/tag1413.xml"/><Relationship Id="rId85" Type="http://schemas.openxmlformats.org/officeDocument/2006/relationships/tags" Target="../tags/tag1412.xml"/><Relationship Id="rId84" Type="http://schemas.openxmlformats.org/officeDocument/2006/relationships/tags" Target="../tags/tag1411.xml"/><Relationship Id="rId83" Type="http://schemas.openxmlformats.org/officeDocument/2006/relationships/tags" Target="../tags/tag1410.xml"/><Relationship Id="rId82" Type="http://schemas.openxmlformats.org/officeDocument/2006/relationships/tags" Target="../tags/tag1409.xml"/><Relationship Id="rId81" Type="http://schemas.openxmlformats.org/officeDocument/2006/relationships/tags" Target="../tags/tag1408.xml"/><Relationship Id="rId80" Type="http://schemas.openxmlformats.org/officeDocument/2006/relationships/tags" Target="../tags/tag1407.xml"/><Relationship Id="rId8" Type="http://schemas.openxmlformats.org/officeDocument/2006/relationships/tags" Target="../tags/tag1335.xml"/><Relationship Id="rId79" Type="http://schemas.openxmlformats.org/officeDocument/2006/relationships/tags" Target="../tags/tag1406.xml"/><Relationship Id="rId78" Type="http://schemas.openxmlformats.org/officeDocument/2006/relationships/tags" Target="../tags/tag1405.xml"/><Relationship Id="rId77" Type="http://schemas.openxmlformats.org/officeDocument/2006/relationships/tags" Target="../tags/tag1404.xml"/><Relationship Id="rId76" Type="http://schemas.openxmlformats.org/officeDocument/2006/relationships/tags" Target="../tags/tag1403.xml"/><Relationship Id="rId75" Type="http://schemas.openxmlformats.org/officeDocument/2006/relationships/tags" Target="../tags/tag1402.xml"/><Relationship Id="rId74" Type="http://schemas.openxmlformats.org/officeDocument/2006/relationships/tags" Target="../tags/tag1401.xml"/><Relationship Id="rId73" Type="http://schemas.openxmlformats.org/officeDocument/2006/relationships/tags" Target="../tags/tag1400.xml"/><Relationship Id="rId72" Type="http://schemas.openxmlformats.org/officeDocument/2006/relationships/tags" Target="../tags/tag1399.xml"/><Relationship Id="rId71" Type="http://schemas.openxmlformats.org/officeDocument/2006/relationships/tags" Target="../tags/tag1398.xml"/><Relationship Id="rId70" Type="http://schemas.openxmlformats.org/officeDocument/2006/relationships/tags" Target="../tags/tag1397.xml"/><Relationship Id="rId7" Type="http://schemas.openxmlformats.org/officeDocument/2006/relationships/tags" Target="../tags/tag1334.xml"/><Relationship Id="rId69" Type="http://schemas.openxmlformats.org/officeDocument/2006/relationships/tags" Target="../tags/tag1396.xml"/><Relationship Id="rId68" Type="http://schemas.openxmlformats.org/officeDocument/2006/relationships/tags" Target="../tags/tag1395.xml"/><Relationship Id="rId67" Type="http://schemas.openxmlformats.org/officeDocument/2006/relationships/tags" Target="../tags/tag1394.xml"/><Relationship Id="rId66" Type="http://schemas.openxmlformats.org/officeDocument/2006/relationships/tags" Target="../tags/tag1393.xml"/><Relationship Id="rId65" Type="http://schemas.openxmlformats.org/officeDocument/2006/relationships/tags" Target="../tags/tag1392.xml"/><Relationship Id="rId64" Type="http://schemas.openxmlformats.org/officeDocument/2006/relationships/tags" Target="../tags/tag1391.xml"/><Relationship Id="rId63" Type="http://schemas.openxmlformats.org/officeDocument/2006/relationships/tags" Target="../tags/tag1390.xml"/><Relationship Id="rId62" Type="http://schemas.openxmlformats.org/officeDocument/2006/relationships/tags" Target="../tags/tag1389.xml"/><Relationship Id="rId61" Type="http://schemas.openxmlformats.org/officeDocument/2006/relationships/tags" Target="../tags/tag1388.xml"/><Relationship Id="rId60" Type="http://schemas.openxmlformats.org/officeDocument/2006/relationships/tags" Target="../tags/tag1387.xml"/><Relationship Id="rId6" Type="http://schemas.openxmlformats.org/officeDocument/2006/relationships/tags" Target="../tags/tag1333.xml"/><Relationship Id="rId59" Type="http://schemas.openxmlformats.org/officeDocument/2006/relationships/tags" Target="../tags/tag1386.xml"/><Relationship Id="rId58" Type="http://schemas.openxmlformats.org/officeDocument/2006/relationships/tags" Target="../tags/tag1385.xml"/><Relationship Id="rId57" Type="http://schemas.openxmlformats.org/officeDocument/2006/relationships/tags" Target="../tags/tag1384.xml"/><Relationship Id="rId56" Type="http://schemas.openxmlformats.org/officeDocument/2006/relationships/tags" Target="../tags/tag1383.xml"/><Relationship Id="rId55" Type="http://schemas.openxmlformats.org/officeDocument/2006/relationships/tags" Target="../tags/tag1382.xml"/><Relationship Id="rId54" Type="http://schemas.openxmlformats.org/officeDocument/2006/relationships/tags" Target="../tags/tag1381.xml"/><Relationship Id="rId53" Type="http://schemas.openxmlformats.org/officeDocument/2006/relationships/tags" Target="../tags/tag1380.xml"/><Relationship Id="rId52" Type="http://schemas.openxmlformats.org/officeDocument/2006/relationships/tags" Target="../tags/tag1379.xml"/><Relationship Id="rId51" Type="http://schemas.openxmlformats.org/officeDocument/2006/relationships/tags" Target="../tags/tag1378.xml"/><Relationship Id="rId50" Type="http://schemas.openxmlformats.org/officeDocument/2006/relationships/tags" Target="../tags/tag1377.xml"/><Relationship Id="rId5" Type="http://schemas.openxmlformats.org/officeDocument/2006/relationships/tags" Target="../tags/tag1332.xml"/><Relationship Id="rId49" Type="http://schemas.openxmlformats.org/officeDocument/2006/relationships/tags" Target="../tags/tag1376.xml"/><Relationship Id="rId48" Type="http://schemas.openxmlformats.org/officeDocument/2006/relationships/tags" Target="../tags/tag1375.xml"/><Relationship Id="rId47" Type="http://schemas.openxmlformats.org/officeDocument/2006/relationships/tags" Target="../tags/tag1374.xml"/><Relationship Id="rId46" Type="http://schemas.openxmlformats.org/officeDocument/2006/relationships/tags" Target="../tags/tag1373.xml"/><Relationship Id="rId45" Type="http://schemas.openxmlformats.org/officeDocument/2006/relationships/tags" Target="../tags/tag1372.xml"/><Relationship Id="rId44" Type="http://schemas.openxmlformats.org/officeDocument/2006/relationships/tags" Target="../tags/tag1371.xml"/><Relationship Id="rId43" Type="http://schemas.openxmlformats.org/officeDocument/2006/relationships/tags" Target="../tags/tag1370.xml"/><Relationship Id="rId42" Type="http://schemas.openxmlformats.org/officeDocument/2006/relationships/tags" Target="../tags/tag1369.xml"/><Relationship Id="rId41" Type="http://schemas.openxmlformats.org/officeDocument/2006/relationships/tags" Target="../tags/tag1368.xml"/><Relationship Id="rId40" Type="http://schemas.openxmlformats.org/officeDocument/2006/relationships/tags" Target="../tags/tag1367.xml"/><Relationship Id="rId4" Type="http://schemas.openxmlformats.org/officeDocument/2006/relationships/tags" Target="../tags/tag1331.xml"/><Relationship Id="rId39" Type="http://schemas.openxmlformats.org/officeDocument/2006/relationships/tags" Target="../tags/tag1366.xml"/><Relationship Id="rId38" Type="http://schemas.openxmlformats.org/officeDocument/2006/relationships/tags" Target="../tags/tag1365.xml"/><Relationship Id="rId37" Type="http://schemas.openxmlformats.org/officeDocument/2006/relationships/tags" Target="../tags/tag1364.xml"/><Relationship Id="rId36" Type="http://schemas.openxmlformats.org/officeDocument/2006/relationships/tags" Target="../tags/tag1363.xml"/><Relationship Id="rId35" Type="http://schemas.openxmlformats.org/officeDocument/2006/relationships/tags" Target="../tags/tag1362.xml"/><Relationship Id="rId34" Type="http://schemas.openxmlformats.org/officeDocument/2006/relationships/tags" Target="../tags/tag1361.xml"/><Relationship Id="rId33" Type="http://schemas.openxmlformats.org/officeDocument/2006/relationships/tags" Target="../tags/tag1360.xml"/><Relationship Id="rId32" Type="http://schemas.openxmlformats.org/officeDocument/2006/relationships/tags" Target="../tags/tag1359.xml"/><Relationship Id="rId31" Type="http://schemas.openxmlformats.org/officeDocument/2006/relationships/tags" Target="../tags/tag1358.xml"/><Relationship Id="rId30" Type="http://schemas.openxmlformats.org/officeDocument/2006/relationships/tags" Target="../tags/tag1357.xml"/><Relationship Id="rId3" Type="http://schemas.openxmlformats.org/officeDocument/2006/relationships/tags" Target="../tags/tag1330.xml"/><Relationship Id="rId29" Type="http://schemas.openxmlformats.org/officeDocument/2006/relationships/tags" Target="../tags/tag1356.xml"/><Relationship Id="rId28" Type="http://schemas.openxmlformats.org/officeDocument/2006/relationships/tags" Target="../tags/tag1355.xml"/><Relationship Id="rId27" Type="http://schemas.openxmlformats.org/officeDocument/2006/relationships/tags" Target="../tags/tag1354.xml"/><Relationship Id="rId26" Type="http://schemas.openxmlformats.org/officeDocument/2006/relationships/tags" Target="../tags/tag1353.xml"/><Relationship Id="rId25" Type="http://schemas.openxmlformats.org/officeDocument/2006/relationships/tags" Target="../tags/tag1352.xml"/><Relationship Id="rId24" Type="http://schemas.openxmlformats.org/officeDocument/2006/relationships/tags" Target="../tags/tag1351.xml"/><Relationship Id="rId23" Type="http://schemas.openxmlformats.org/officeDocument/2006/relationships/tags" Target="../tags/tag1350.xml"/><Relationship Id="rId22" Type="http://schemas.openxmlformats.org/officeDocument/2006/relationships/tags" Target="../tags/tag1349.xml"/><Relationship Id="rId21" Type="http://schemas.openxmlformats.org/officeDocument/2006/relationships/tags" Target="../tags/tag1348.xml"/><Relationship Id="rId20" Type="http://schemas.openxmlformats.org/officeDocument/2006/relationships/tags" Target="../tags/tag1347.xml"/><Relationship Id="rId2" Type="http://schemas.openxmlformats.org/officeDocument/2006/relationships/tags" Target="../tags/tag1329.xml"/><Relationship Id="rId19" Type="http://schemas.openxmlformats.org/officeDocument/2006/relationships/tags" Target="../tags/tag1346.xml"/><Relationship Id="rId18" Type="http://schemas.openxmlformats.org/officeDocument/2006/relationships/tags" Target="../tags/tag1345.xml"/><Relationship Id="rId170" Type="http://schemas.openxmlformats.org/officeDocument/2006/relationships/tags" Target="../tags/tag1497.xml"/><Relationship Id="rId17" Type="http://schemas.openxmlformats.org/officeDocument/2006/relationships/tags" Target="../tags/tag1344.xml"/><Relationship Id="rId169" Type="http://schemas.openxmlformats.org/officeDocument/2006/relationships/tags" Target="../tags/tag1496.xml"/><Relationship Id="rId168" Type="http://schemas.openxmlformats.org/officeDocument/2006/relationships/tags" Target="../tags/tag1495.xml"/><Relationship Id="rId167" Type="http://schemas.openxmlformats.org/officeDocument/2006/relationships/tags" Target="../tags/tag1494.xml"/><Relationship Id="rId166" Type="http://schemas.openxmlformats.org/officeDocument/2006/relationships/tags" Target="../tags/tag1493.xml"/><Relationship Id="rId165" Type="http://schemas.openxmlformats.org/officeDocument/2006/relationships/tags" Target="../tags/tag1492.xml"/><Relationship Id="rId164" Type="http://schemas.openxmlformats.org/officeDocument/2006/relationships/tags" Target="../tags/tag1491.xml"/><Relationship Id="rId163" Type="http://schemas.openxmlformats.org/officeDocument/2006/relationships/tags" Target="../tags/tag1490.xml"/><Relationship Id="rId162" Type="http://schemas.openxmlformats.org/officeDocument/2006/relationships/tags" Target="../tags/tag1489.xml"/><Relationship Id="rId161" Type="http://schemas.openxmlformats.org/officeDocument/2006/relationships/tags" Target="../tags/tag1488.xml"/><Relationship Id="rId160" Type="http://schemas.openxmlformats.org/officeDocument/2006/relationships/tags" Target="../tags/tag1487.xml"/><Relationship Id="rId16" Type="http://schemas.openxmlformats.org/officeDocument/2006/relationships/tags" Target="../tags/tag1343.xml"/><Relationship Id="rId159" Type="http://schemas.openxmlformats.org/officeDocument/2006/relationships/tags" Target="../tags/tag1486.xml"/><Relationship Id="rId158" Type="http://schemas.openxmlformats.org/officeDocument/2006/relationships/tags" Target="../tags/tag1485.xml"/><Relationship Id="rId157" Type="http://schemas.openxmlformats.org/officeDocument/2006/relationships/tags" Target="../tags/tag1484.xml"/><Relationship Id="rId156" Type="http://schemas.openxmlformats.org/officeDocument/2006/relationships/tags" Target="../tags/tag1483.xml"/><Relationship Id="rId155" Type="http://schemas.openxmlformats.org/officeDocument/2006/relationships/tags" Target="../tags/tag1482.xml"/><Relationship Id="rId154" Type="http://schemas.openxmlformats.org/officeDocument/2006/relationships/tags" Target="../tags/tag1481.xml"/><Relationship Id="rId153" Type="http://schemas.openxmlformats.org/officeDocument/2006/relationships/tags" Target="../tags/tag1480.xml"/><Relationship Id="rId152" Type="http://schemas.openxmlformats.org/officeDocument/2006/relationships/tags" Target="../tags/tag1479.xml"/><Relationship Id="rId151" Type="http://schemas.openxmlformats.org/officeDocument/2006/relationships/tags" Target="../tags/tag1478.xml"/><Relationship Id="rId150" Type="http://schemas.openxmlformats.org/officeDocument/2006/relationships/tags" Target="../tags/tag1477.xml"/><Relationship Id="rId15" Type="http://schemas.openxmlformats.org/officeDocument/2006/relationships/tags" Target="../tags/tag1342.xml"/><Relationship Id="rId149" Type="http://schemas.openxmlformats.org/officeDocument/2006/relationships/tags" Target="../tags/tag1476.xml"/><Relationship Id="rId148" Type="http://schemas.openxmlformats.org/officeDocument/2006/relationships/tags" Target="../tags/tag1475.xml"/><Relationship Id="rId147" Type="http://schemas.openxmlformats.org/officeDocument/2006/relationships/tags" Target="../tags/tag1474.xml"/><Relationship Id="rId146" Type="http://schemas.openxmlformats.org/officeDocument/2006/relationships/tags" Target="../tags/tag1473.xml"/><Relationship Id="rId145" Type="http://schemas.openxmlformats.org/officeDocument/2006/relationships/tags" Target="../tags/tag1472.xml"/><Relationship Id="rId144" Type="http://schemas.openxmlformats.org/officeDocument/2006/relationships/tags" Target="../tags/tag1471.xml"/><Relationship Id="rId143" Type="http://schemas.openxmlformats.org/officeDocument/2006/relationships/tags" Target="../tags/tag1470.xml"/><Relationship Id="rId142" Type="http://schemas.openxmlformats.org/officeDocument/2006/relationships/tags" Target="../tags/tag1469.xml"/><Relationship Id="rId141" Type="http://schemas.openxmlformats.org/officeDocument/2006/relationships/tags" Target="../tags/tag1468.xml"/><Relationship Id="rId140" Type="http://schemas.openxmlformats.org/officeDocument/2006/relationships/tags" Target="../tags/tag1467.xml"/><Relationship Id="rId14" Type="http://schemas.openxmlformats.org/officeDocument/2006/relationships/tags" Target="../tags/tag1341.xml"/><Relationship Id="rId139" Type="http://schemas.openxmlformats.org/officeDocument/2006/relationships/tags" Target="../tags/tag1466.xml"/><Relationship Id="rId138" Type="http://schemas.openxmlformats.org/officeDocument/2006/relationships/tags" Target="../tags/tag1465.xml"/><Relationship Id="rId137" Type="http://schemas.openxmlformats.org/officeDocument/2006/relationships/tags" Target="../tags/tag1464.xml"/><Relationship Id="rId136" Type="http://schemas.openxmlformats.org/officeDocument/2006/relationships/tags" Target="../tags/tag1463.xml"/><Relationship Id="rId135" Type="http://schemas.openxmlformats.org/officeDocument/2006/relationships/tags" Target="../tags/tag1462.xml"/><Relationship Id="rId134" Type="http://schemas.openxmlformats.org/officeDocument/2006/relationships/tags" Target="../tags/tag1461.xml"/><Relationship Id="rId133" Type="http://schemas.openxmlformats.org/officeDocument/2006/relationships/tags" Target="../tags/tag1460.xml"/><Relationship Id="rId132" Type="http://schemas.openxmlformats.org/officeDocument/2006/relationships/tags" Target="../tags/tag1459.xml"/><Relationship Id="rId131" Type="http://schemas.openxmlformats.org/officeDocument/2006/relationships/tags" Target="../tags/tag1458.xml"/><Relationship Id="rId130" Type="http://schemas.openxmlformats.org/officeDocument/2006/relationships/tags" Target="../tags/tag1457.xml"/><Relationship Id="rId13" Type="http://schemas.openxmlformats.org/officeDocument/2006/relationships/tags" Target="../tags/tag1340.xml"/><Relationship Id="rId129" Type="http://schemas.openxmlformats.org/officeDocument/2006/relationships/tags" Target="../tags/tag1456.xml"/><Relationship Id="rId128" Type="http://schemas.openxmlformats.org/officeDocument/2006/relationships/tags" Target="../tags/tag1455.xml"/><Relationship Id="rId127" Type="http://schemas.openxmlformats.org/officeDocument/2006/relationships/tags" Target="../tags/tag1454.xml"/><Relationship Id="rId126" Type="http://schemas.openxmlformats.org/officeDocument/2006/relationships/tags" Target="../tags/tag1453.xml"/><Relationship Id="rId125" Type="http://schemas.openxmlformats.org/officeDocument/2006/relationships/tags" Target="../tags/tag1452.xml"/><Relationship Id="rId124" Type="http://schemas.openxmlformats.org/officeDocument/2006/relationships/tags" Target="../tags/tag1451.xml"/><Relationship Id="rId123" Type="http://schemas.openxmlformats.org/officeDocument/2006/relationships/tags" Target="../tags/tag1450.xml"/><Relationship Id="rId122" Type="http://schemas.openxmlformats.org/officeDocument/2006/relationships/tags" Target="../tags/tag1449.xml"/><Relationship Id="rId121" Type="http://schemas.openxmlformats.org/officeDocument/2006/relationships/tags" Target="../tags/tag1448.xml"/><Relationship Id="rId120" Type="http://schemas.openxmlformats.org/officeDocument/2006/relationships/tags" Target="../tags/tag1447.xml"/><Relationship Id="rId12" Type="http://schemas.openxmlformats.org/officeDocument/2006/relationships/tags" Target="../tags/tag1339.xml"/><Relationship Id="rId119" Type="http://schemas.openxmlformats.org/officeDocument/2006/relationships/tags" Target="../tags/tag1446.xml"/><Relationship Id="rId118" Type="http://schemas.openxmlformats.org/officeDocument/2006/relationships/tags" Target="../tags/tag1445.xml"/><Relationship Id="rId117" Type="http://schemas.openxmlformats.org/officeDocument/2006/relationships/tags" Target="../tags/tag1444.xml"/><Relationship Id="rId116" Type="http://schemas.openxmlformats.org/officeDocument/2006/relationships/tags" Target="../tags/tag1443.xml"/><Relationship Id="rId115" Type="http://schemas.openxmlformats.org/officeDocument/2006/relationships/tags" Target="../tags/tag1442.xml"/><Relationship Id="rId114" Type="http://schemas.openxmlformats.org/officeDocument/2006/relationships/tags" Target="../tags/tag1441.xml"/><Relationship Id="rId113" Type="http://schemas.openxmlformats.org/officeDocument/2006/relationships/tags" Target="../tags/tag1440.xml"/><Relationship Id="rId112" Type="http://schemas.openxmlformats.org/officeDocument/2006/relationships/tags" Target="../tags/tag1439.xml"/><Relationship Id="rId111" Type="http://schemas.openxmlformats.org/officeDocument/2006/relationships/tags" Target="../tags/tag1438.xml"/><Relationship Id="rId110" Type="http://schemas.openxmlformats.org/officeDocument/2006/relationships/tags" Target="../tags/tag1437.xml"/><Relationship Id="rId11" Type="http://schemas.openxmlformats.org/officeDocument/2006/relationships/tags" Target="../tags/tag1338.xml"/><Relationship Id="rId109" Type="http://schemas.openxmlformats.org/officeDocument/2006/relationships/tags" Target="../tags/tag1436.xml"/><Relationship Id="rId108" Type="http://schemas.openxmlformats.org/officeDocument/2006/relationships/tags" Target="../tags/tag1435.xml"/><Relationship Id="rId107" Type="http://schemas.openxmlformats.org/officeDocument/2006/relationships/tags" Target="../tags/tag1434.xml"/><Relationship Id="rId106" Type="http://schemas.openxmlformats.org/officeDocument/2006/relationships/tags" Target="../tags/tag1433.xml"/><Relationship Id="rId105" Type="http://schemas.openxmlformats.org/officeDocument/2006/relationships/tags" Target="../tags/tag1432.xml"/><Relationship Id="rId104" Type="http://schemas.openxmlformats.org/officeDocument/2006/relationships/tags" Target="../tags/tag1431.xml"/><Relationship Id="rId103" Type="http://schemas.openxmlformats.org/officeDocument/2006/relationships/tags" Target="../tags/tag1430.xml"/><Relationship Id="rId102" Type="http://schemas.openxmlformats.org/officeDocument/2006/relationships/tags" Target="../tags/tag1429.xml"/><Relationship Id="rId101" Type="http://schemas.openxmlformats.org/officeDocument/2006/relationships/tags" Target="../tags/tag1428.xml"/><Relationship Id="rId100" Type="http://schemas.openxmlformats.org/officeDocument/2006/relationships/tags" Target="../tags/tag1427.xml"/><Relationship Id="rId10" Type="http://schemas.openxmlformats.org/officeDocument/2006/relationships/tags" Target="../tags/tag133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9" Type="http://schemas.openxmlformats.org/officeDocument/2006/relationships/tags" Target="../tags/tag1595.xml"/><Relationship Id="rId98" Type="http://schemas.openxmlformats.org/officeDocument/2006/relationships/tags" Target="../tags/tag1594.xml"/><Relationship Id="rId97" Type="http://schemas.openxmlformats.org/officeDocument/2006/relationships/tags" Target="../tags/tag1593.xml"/><Relationship Id="rId96" Type="http://schemas.openxmlformats.org/officeDocument/2006/relationships/tags" Target="../tags/tag1592.xml"/><Relationship Id="rId95" Type="http://schemas.openxmlformats.org/officeDocument/2006/relationships/tags" Target="../tags/tag1591.xml"/><Relationship Id="rId94" Type="http://schemas.openxmlformats.org/officeDocument/2006/relationships/tags" Target="../tags/tag1590.xml"/><Relationship Id="rId93" Type="http://schemas.openxmlformats.org/officeDocument/2006/relationships/tags" Target="../tags/tag1589.xml"/><Relationship Id="rId92" Type="http://schemas.openxmlformats.org/officeDocument/2006/relationships/tags" Target="../tags/tag1588.xml"/><Relationship Id="rId91" Type="http://schemas.openxmlformats.org/officeDocument/2006/relationships/tags" Target="../tags/tag1587.xml"/><Relationship Id="rId90" Type="http://schemas.openxmlformats.org/officeDocument/2006/relationships/tags" Target="../tags/tag1586.xml"/><Relationship Id="rId9" Type="http://schemas.openxmlformats.org/officeDocument/2006/relationships/tags" Target="../tags/tag1505.xml"/><Relationship Id="rId89" Type="http://schemas.openxmlformats.org/officeDocument/2006/relationships/tags" Target="../tags/tag1585.xml"/><Relationship Id="rId88" Type="http://schemas.openxmlformats.org/officeDocument/2006/relationships/tags" Target="../tags/tag1584.xml"/><Relationship Id="rId87" Type="http://schemas.openxmlformats.org/officeDocument/2006/relationships/tags" Target="../tags/tag1583.xml"/><Relationship Id="rId86" Type="http://schemas.openxmlformats.org/officeDocument/2006/relationships/tags" Target="../tags/tag1582.xml"/><Relationship Id="rId85" Type="http://schemas.openxmlformats.org/officeDocument/2006/relationships/tags" Target="../tags/tag1581.xml"/><Relationship Id="rId84" Type="http://schemas.openxmlformats.org/officeDocument/2006/relationships/tags" Target="../tags/tag1580.xml"/><Relationship Id="rId83" Type="http://schemas.openxmlformats.org/officeDocument/2006/relationships/tags" Target="../tags/tag1579.xml"/><Relationship Id="rId82" Type="http://schemas.openxmlformats.org/officeDocument/2006/relationships/tags" Target="../tags/tag1578.xml"/><Relationship Id="rId81" Type="http://schemas.openxmlformats.org/officeDocument/2006/relationships/tags" Target="../tags/tag1577.xml"/><Relationship Id="rId80" Type="http://schemas.openxmlformats.org/officeDocument/2006/relationships/tags" Target="../tags/tag1576.xml"/><Relationship Id="rId8" Type="http://schemas.openxmlformats.org/officeDocument/2006/relationships/tags" Target="../tags/tag1504.xml"/><Relationship Id="rId79" Type="http://schemas.openxmlformats.org/officeDocument/2006/relationships/tags" Target="../tags/tag1575.xml"/><Relationship Id="rId78" Type="http://schemas.openxmlformats.org/officeDocument/2006/relationships/tags" Target="../tags/tag1574.xml"/><Relationship Id="rId77" Type="http://schemas.openxmlformats.org/officeDocument/2006/relationships/tags" Target="../tags/tag1573.xml"/><Relationship Id="rId76" Type="http://schemas.openxmlformats.org/officeDocument/2006/relationships/tags" Target="../tags/tag1572.xml"/><Relationship Id="rId75" Type="http://schemas.openxmlformats.org/officeDocument/2006/relationships/tags" Target="../tags/tag1571.xml"/><Relationship Id="rId74" Type="http://schemas.openxmlformats.org/officeDocument/2006/relationships/tags" Target="../tags/tag1570.xml"/><Relationship Id="rId73" Type="http://schemas.openxmlformats.org/officeDocument/2006/relationships/tags" Target="../tags/tag1569.xml"/><Relationship Id="rId72" Type="http://schemas.openxmlformats.org/officeDocument/2006/relationships/tags" Target="../tags/tag1568.xml"/><Relationship Id="rId71" Type="http://schemas.openxmlformats.org/officeDocument/2006/relationships/tags" Target="../tags/tag1567.xml"/><Relationship Id="rId70" Type="http://schemas.openxmlformats.org/officeDocument/2006/relationships/tags" Target="../tags/tag1566.xml"/><Relationship Id="rId7" Type="http://schemas.openxmlformats.org/officeDocument/2006/relationships/tags" Target="../tags/tag1503.xml"/><Relationship Id="rId69" Type="http://schemas.openxmlformats.org/officeDocument/2006/relationships/tags" Target="../tags/tag1565.xml"/><Relationship Id="rId68" Type="http://schemas.openxmlformats.org/officeDocument/2006/relationships/tags" Target="../tags/tag1564.xml"/><Relationship Id="rId67" Type="http://schemas.openxmlformats.org/officeDocument/2006/relationships/tags" Target="../tags/tag1563.xml"/><Relationship Id="rId66" Type="http://schemas.openxmlformats.org/officeDocument/2006/relationships/tags" Target="../tags/tag1562.xml"/><Relationship Id="rId65" Type="http://schemas.openxmlformats.org/officeDocument/2006/relationships/tags" Target="../tags/tag1561.xml"/><Relationship Id="rId64" Type="http://schemas.openxmlformats.org/officeDocument/2006/relationships/tags" Target="../tags/tag1560.xml"/><Relationship Id="rId63" Type="http://schemas.openxmlformats.org/officeDocument/2006/relationships/tags" Target="../tags/tag1559.xml"/><Relationship Id="rId62" Type="http://schemas.openxmlformats.org/officeDocument/2006/relationships/tags" Target="../tags/tag1558.xml"/><Relationship Id="rId61" Type="http://schemas.openxmlformats.org/officeDocument/2006/relationships/tags" Target="../tags/tag1557.xml"/><Relationship Id="rId60" Type="http://schemas.openxmlformats.org/officeDocument/2006/relationships/tags" Target="../tags/tag1556.xml"/><Relationship Id="rId6" Type="http://schemas.openxmlformats.org/officeDocument/2006/relationships/tags" Target="../tags/tag1502.xml"/><Relationship Id="rId59" Type="http://schemas.openxmlformats.org/officeDocument/2006/relationships/tags" Target="../tags/tag1555.xml"/><Relationship Id="rId58" Type="http://schemas.openxmlformats.org/officeDocument/2006/relationships/tags" Target="../tags/tag1554.xml"/><Relationship Id="rId57" Type="http://schemas.openxmlformats.org/officeDocument/2006/relationships/tags" Target="../tags/tag1553.xml"/><Relationship Id="rId56" Type="http://schemas.openxmlformats.org/officeDocument/2006/relationships/tags" Target="../tags/tag1552.xml"/><Relationship Id="rId55" Type="http://schemas.openxmlformats.org/officeDocument/2006/relationships/tags" Target="../tags/tag1551.xml"/><Relationship Id="rId54" Type="http://schemas.openxmlformats.org/officeDocument/2006/relationships/tags" Target="../tags/tag1550.xml"/><Relationship Id="rId53" Type="http://schemas.openxmlformats.org/officeDocument/2006/relationships/tags" Target="../tags/tag1549.xml"/><Relationship Id="rId52" Type="http://schemas.openxmlformats.org/officeDocument/2006/relationships/tags" Target="../tags/tag1548.xml"/><Relationship Id="rId51" Type="http://schemas.openxmlformats.org/officeDocument/2006/relationships/tags" Target="../tags/tag1547.xml"/><Relationship Id="rId50" Type="http://schemas.openxmlformats.org/officeDocument/2006/relationships/tags" Target="../tags/tag1546.xml"/><Relationship Id="rId5" Type="http://schemas.openxmlformats.org/officeDocument/2006/relationships/tags" Target="../tags/tag1501.xml"/><Relationship Id="rId49" Type="http://schemas.openxmlformats.org/officeDocument/2006/relationships/tags" Target="../tags/tag1545.xml"/><Relationship Id="rId48" Type="http://schemas.openxmlformats.org/officeDocument/2006/relationships/tags" Target="../tags/tag1544.xml"/><Relationship Id="rId47" Type="http://schemas.openxmlformats.org/officeDocument/2006/relationships/tags" Target="../tags/tag1543.xml"/><Relationship Id="rId46" Type="http://schemas.openxmlformats.org/officeDocument/2006/relationships/tags" Target="../tags/tag1542.xml"/><Relationship Id="rId45" Type="http://schemas.openxmlformats.org/officeDocument/2006/relationships/tags" Target="../tags/tag1541.xml"/><Relationship Id="rId44" Type="http://schemas.openxmlformats.org/officeDocument/2006/relationships/tags" Target="../tags/tag1540.xml"/><Relationship Id="rId43" Type="http://schemas.openxmlformats.org/officeDocument/2006/relationships/tags" Target="../tags/tag1539.xml"/><Relationship Id="rId42" Type="http://schemas.openxmlformats.org/officeDocument/2006/relationships/tags" Target="../tags/tag1538.xml"/><Relationship Id="rId41" Type="http://schemas.openxmlformats.org/officeDocument/2006/relationships/tags" Target="../tags/tag1537.xml"/><Relationship Id="rId40" Type="http://schemas.openxmlformats.org/officeDocument/2006/relationships/tags" Target="../tags/tag1536.xml"/><Relationship Id="rId4" Type="http://schemas.openxmlformats.org/officeDocument/2006/relationships/tags" Target="../tags/tag1500.xml"/><Relationship Id="rId39" Type="http://schemas.openxmlformats.org/officeDocument/2006/relationships/tags" Target="../tags/tag1535.xml"/><Relationship Id="rId38" Type="http://schemas.openxmlformats.org/officeDocument/2006/relationships/tags" Target="../tags/tag1534.xml"/><Relationship Id="rId37" Type="http://schemas.openxmlformats.org/officeDocument/2006/relationships/tags" Target="../tags/tag1533.xml"/><Relationship Id="rId36" Type="http://schemas.openxmlformats.org/officeDocument/2006/relationships/tags" Target="../tags/tag1532.xml"/><Relationship Id="rId35" Type="http://schemas.openxmlformats.org/officeDocument/2006/relationships/tags" Target="../tags/tag1531.xml"/><Relationship Id="rId34" Type="http://schemas.openxmlformats.org/officeDocument/2006/relationships/tags" Target="../tags/tag1530.xml"/><Relationship Id="rId33" Type="http://schemas.openxmlformats.org/officeDocument/2006/relationships/tags" Target="../tags/tag1529.xml"/><Relationship Id="rId32" Type="http://schemas.openxmlformats.org/officeDocument/2006/relationships/tags" Target="../tags/tag1528.xml"/><Relationship Id="rId31" Type="http://schemas.openxmlformats.org/officeDocument/2006/relationships/tags" Target="../tags/tag1527.xml"/><Relationship Id="rId30" Type="http://schemas.openxmlformats.org/officeDocument/2006/relationships/tags" Target="../tags/tag1526.xml"/><Relationship Id="rId3" Type="http://schemas.openxmlformats.org/officeDocument/2006/relationships/tags" Target="../tags/tag1499.xml"/><Relationship Id="rId29" Type="http://schemas.openxmlformats.org/officeDocument/2006/relationships/tags" Target="../tags/tag1525.xml"/><Relationship Id="rId28" Type="http://schemas.openxmlformats.org/officeDocument/2006/relationships/tags" Target="../tags/tag1524.xml"/><Relationship Id="rId27" Type="http://schemas.openxmlformats.org/officeDocument/2006/relationships/tags" Target="../tags/tag1523.xml"/><Relationship Id="rId26" Type="http://schemas.openxmlformats.org/officeDocument/2006/relationships/tags" Target="../tags/tag1522.xml"/><Relationship Id="rId25" Type="http://schemas.openxmlformats.org/officeDocument/2006/relationships/tags" Target="../tags/tag1521.xml"/><Relationship Id="rId24" Type="http://schemas.openxmlformats.org/officeDocument/2006/relationships/tags" Target="../tags/tag1520.xml"/><Relationship Id="rId23" Type="http://schemas.openxmlformats.org/officeDocument/2006/relationships/tags" Target="../tags/tag1519.xml"/><Relationship Id="rId22" Type="http://schemas.openxmlformats.org/officeDocument/2006/relationships/tags" Target="../tags/tag1518.xml"/><Relationship Id="rId21" Type="http://schemas.openxmlformats.org/officeDocument/2006/relationships/tags" Target="../tags/tag1517.xml"/><Relationship Id="rId20" Type="http://schemas.openxmlformats.org/officeDocument/2006/relationships/tags" Target="../tags/tag1516.xml"/><Relationship Id="rId2" Type="http://schemas.openxmlformats.org/officeDocument/2006/relationships/tags" Target="../tags/tag1498.xml"/><Relationship Id="rId19" Type="http://schemas.openxmlformats.org/officeDocument/2006/relationships/tags" Target="../tags/tag1515.xml"/><Relationship Id="rId18" Type="http://schemas.openxmlformats.org/officeDocument/2006/relationships/tags" Target="../tags/tag1514.xml"/><Relationship Id="rId17" Type="http://schemas.openxmlformats.org/officeDocument/2006/relationships/tags" Target="../tags/tag1513.xml"/><Relationship Id="rId169" Type="http://schemas.openxmlformats.org/officeDocument/2006/relationships/tags" Target="../tags/tag1665.xml"/><Relationship Id="rId168" Type="http://schemas.openxmlformats.org/officeDocument/2006/relationships/tags" Target="../tags/tag1664.xml"/><Relationship Id="rId167" Type="http://schemas.openxmlformats.org/officeDocument/2006/relationships/tags" Target="../tags/tag1663.xml"/><Relationship Id="rId166" Type="http://schemas.openxmlformats.org/officeDocument/2006/relationships/tags" Target="../tags/tag1662.xml"/><Relationship Id="rId165" Type="http://schemas.openxmlformats.org/officeDocument/2006/relationships/tags" Target="../tags/tag1661.xml"/><Relationship Id="rId164" Type="http://schemas.openxmlformats.org/officeDocument/2006/relationships/tags" Target="../tags/tag1660.xml"/><Relationship Id="rId163" Type="http://schemas.openxmlformats.org/officeDocument/2006/relationships/tags" Target="../tags/tag1659.xml"/><Relationship Id="rId162" Type="http://schemas.openxmlformats.org/officeDocument/2006/relationships/tags" Target="../tags/tag1658.xml"/><Relationship Id="rId161" Type="http://schemas.openxmlformats.org/officeDocument/2006/relationships/tags" Target="../tags/tag1657.xml"/><Relationship Id="rId160" Type="http://schemas.openxmlformats.org/officeDocument/2006/relationships/tags" Target="../tags/tag1656.xml"/><Relationship Id="rId16" Type="http://schemas.openxmlformats.org/officeDocument/2006/relationships/tags" Target="../tags/tag1512.xml"/><Relationship Id="rId159" Type="http://schemas.openxmlformats.org/officeDocument/2006/relationships/tags" Target="../tags/tag1655.xml"/><Relationship Id="rId158" Type="http://schemas.openxmlformats.org/officeDocument/2006/relationships/tags" Target="../tags/tag1654.xml"/><Relationship Id="rId157" Type="http://schemas.openxmlformats.org/officeDocument/2006/relationships/tags" Target="../tags/tag1653.xml"/><Relationship Id="rId156" Type="http://schemas.openxmlformats.org/officeDocument/2006/relationships/tags" Target="../tags/tag1652.xml"/><Relationship Id="rId155" Type="http://schemas.openxmlformats.org/officeDocument/2006/relationships/tags" Target="../tags/tag1651.xml"/><Relationship Id="rId154" Type="http://schemas.openxmlformats.org/officeDocument/2006/relationships/tags" Target="../tags/tag1650.xml"/><Relationship Id="rId153" Type="http://schemas.openxmlformats.org/officeDocument/2006/relationships/tags" Target="../tags/tag1649.xml"/><Relationship Id="rId152" Type="http://schemas.openxmlformats.org/officeDocument/2006/relationships/tags" Target="../tags/tag1648.xml"/><Relationship Id="rId151" Type="http://schemas.openxmlformats.org/officeDocument/2006/relationships/tags" Target="../tags/tag1647.xml"/><Relationship Id="rId150" Type="http://schemas.openxmlformats.org/officeDocument/2006/relationships/tags" Target="../tags/tag1646.xml"/><Relationship Id="rId15" Type="http://schemas.openxmlformats.org/officeDocument/2006/relationships/tags" Target="../tags/tag1511.xml"/><Relationship Id="rId149" Type="http://schemas.openxmlformats.org/officeDocument/2006/relationships/tags" Target="../tags/tag1645.xml"/><Relationship Id="rId148" Type="http://schemas.openxmlformats.org/officeDocument/2006/relationships/tags" Target="../tags/tag1644.xml"/><Relationship Id="rId147" Type="http://schemas.openxmlformats.org/officeDocument/2006/relationships/tags" Target="../tags/tag1643.xml"/><Relationship Id="rId146" Type="http://schemas.openxmlformats.org/officeDocument/2006/relationships/tags" Target="../tags/tag1642.xml"/><Relationship Id="rId145" Type="http://schemas.openxmlformats.org/officeDocument/2006/relationships/tags" Target="../tags/tag1641.xml"/><Relationship Id="rId144" Type="http://schemas.openxmlformats.org/officeDocument/2006/relationships/tags" Target="../tags/tag1640.xml"/><Relationship Id="rId143" Type="http://schemas.openxmlformats.org/officeDocument/2006/relationships/tags" Target="../tags/tag1639.xml"/><Relationship Id="rId142" Type="http://schemas.openxmlformats.org/officeDocument/2006/relationships/tags" Target="../tags/tag1638.xml"/><Relationship Id="rId141" Type="http://schemas.openxmlformats.org/officeDocument/2006/relationships/tags" Target="../tags/tag1637.xml"/><Relationship Id="rId140" Type="http://schemas.openxmlformats.org/officeDocument/2006/relationships/tags" Target="../tags/tag1636.xml"/><Relationship Id="rId14" Type="http://schemas.openxmlformats.org/officeDocument/2006/relationships/tags" Target="../tags/tag1510.xml"/><Relationship Id="rId139" Type="http://schemas.openxmlformats.org/officeDocument/2006/relationships/tags" Target="../tags/tag1635.xml"/><Relationship Id="rId138" Type="http://schemas.openxmlformats.org/officeDocument/2006/relationships/tags" Target="../tags/tag1634.xml"/><Relationship Id="rId137" Type="http://schemas.openxmlformats.org/officeDocument/2006/relationships/tags" Target="../tags/tag1633.xml"/><Relationship Id="rId136" Type="http://schemas.openxmlformats.org/officeDocument/2006/relationships/tags" Target="../tags/tag1632.xml"/><Relationship Id="rId135" Type="http://schemas.openxmlformats.org/officeDocument/2006/relationships/tags" Target="../tags/tag1631.xml"/><Relationship Id="rId134" Type="http://schemas.openxmlformats.org/officeDocument/2006/relationships/tags" Target="../tags/tag1630.xml"/><Relationship Id="rId133" Type="http://schemas.openxmlformats.org/officeDocument/2006/relationships/tags" Target="../tags/tag1629.xml"/><Relationship Id="rId132" Type="http://schemas.openxmlformats.org/officeDocument/2006/relationships/tags" Target="../tags/tag1628.xml"/><Relationship Id="rId131" Type="http://schemas.openxmlformats.org/officeDocument/2006/relationships/tags" Target="../tags/tag1627.xml"/><Relationship Id="rId130" Type="http://schemas.openxmlformats.org/officeDocument/2006/relationships/tags" Target="../tags/tag1626.xml"/><Relationship Id="rId13" Type="http://schemas.openxmlformats.org/officeDocument/2006/relationships/tags" Target="../tags/tag1509.xml"/><Relationship Id="rId129" Type="http://schemas.openxmlformats.org/officeDocument/2006/relationships/tags" Target="../tags/tag1625.xml"/><Relationship Id="rId128" Type="http://schemas.openxmlformats.org/officeDocument/2006/relationships/tags" Target="../tags/tag1624.xml"/><Relationship Id="rId127" Type="http://schemas.openxmlformats.org/officeDocument/2006/relationships/tags" Target="../tags/tag1623.xml"/><Relationship Id="rId126" Type="http://schemas.openxmlformats.org/officeDocument/2006/relationships/tags" Target="../tags/tag1622.xml"/><Relationship Id="rId125" Type="http://schemas.openxmlformats.org/officeDocument/2006/relationships/tags" Target="../tags/tag1621.xml"/><Relationship Id="rId124" Type="http://schemas.openxmlformats.org/officeDocument/2006/relationships/tags" Target="../tags/tag1620.xml"/><Relationship Id="rId123" Type="http://schemas.openxmlformats.org/officeDocument/2006/relationships/tags" Target="../tags/tag1619.xml"/><Relationship Id="rId122" Type="http://schemas.openxmlformats.org/officeDocument/2006/relationships/tags" Target="../tags/tag1618.xml"/><Relationship Id="rId121" Type="http://schemas.openxmlformats.org/officeDocument/2006/relationships/tags" Target="../tags/tag1617.xml"/><Relationship Id="rId120" Type="http://schemas.openxmlformats.org/officeDocument/2006/relationships/tags" Target="../tags/tag1616.xml"/><Relationship Id="rId12" Type="http://schemas.openxmlformats.org/officeDocument/2006/relationships/tags" Target="../tags/tag1508.xml"/><Relationship Id="rId119" Type="http://schemas.openxmlformats.org/officeDocument/2006/relationships/tags" Target="../tags/tag1615.xml"/><Relationship Id="rId118" Type="http://schemas.openxmlformats.org/officeDocument/2006/relationships/tags" Target="../tags/tag1614.xml"/><Relationship Id="rId117" Type="http://schemas.openxmlformats.org/officeDocument/2006/relationships/tags" Target="../tags/tag1613.xml"/><Relationship Id="rId116" Type="http://schemas.openxmlformats.org/officeDocument/2006/relationships/tags" Target="../tags/tag1612.xml"/><Relationship Id="rId115" Type="http://schemas.openxmlformats.org/officeDocument/2006/relationships/tags" Target="../tags/tag1611.xml"/><Relationship Id="rId114" Type="http://schemas.openxmlformats.org/officeDocument/2006/relationships/tags" Target="../tags/tag1610.xml"/><Relationship Id="rId113" Type="http://schemas.openxmlformats.org/officeDocument/2006/relationships/tags" Target="../tags/tag1609.xml"/><Relationship Id="rId112" Type="http://schemas.openxmlformats.org/officeDocument/2006/relationships/tags" Target="../tags/tag1608.xml"/><Relationship Id="rId111" Type="http://schemas.openxmlformats.org/officeDocument/2006/relationships/tags" Target="../tags/tag1607.xml"/><Relationship Id="rId110" Type="http://schemas.openxmlformats.org/officeDocument/2006/relationships/tags" Target="../tags/tag1606.xml"/><Relationship Id="rId11" Type="http://schemas.openxmlformats.org/officeDocument/2006/relationships/tags" Target="../tags/tag1507.xml"/><Relationship Id="rId109" Type="http://schemas.openxmlformats.org/officeDocument/2006/relationships/tags" Target="../tags/tag1605.xml"/><Relationship Id="rId108" Type="http://schemas.openxmlformats.org/officeDocument/2006/relationships/tags" Target="../tags/tag1604.xml"/><Relationship Id="rId107" Type="http://schemas.openxmlformats.org/officeDocument/2006/relationships/tags" Target="../tags/tag1603.xml"/><Relationship Id="rId106" Type="http://schemas.openxmlformats.org/officeDocument/2006/relationships/tags" Target="../tags/tag1602.xml"/><Relationship Id="rId105" Type="http://schemas.openxmlformats.org/officeDocument/2006/relationships/tags" Target="../tags/tag1601.xml"/><Relationship Id="rId104" Type="http://schemas.openxmlformats.org/officeDocument/2006/relationships/tags" Target="../tags/tag1600.xml"/><Relationship Id="rId103" Type="http://schemas.openxmlformats.org/officeDocument/2006/relationships/tags" Target="../tags/tag1599.xml"/><Relationship Id="rId102" Type="http://schemas.openxmlformats.org/officeDocument/2006/relationships/tags" Target="../tags/tag1598.xml"/><Relationship Id="rId101" Type="http://schemas.openxmlformats.org/officeDocument/2006/relationships/tags" Target="../tags/tag1597.xml"/><Relationship Id="rId100" Type="http://schemas.openxmlformats.org/officeDocument/2006/relationships/tags" Target="../tags/tag1596.xml"/><Relationship Id="rId10" Type="http://schemas.openxmlformats.org/officeDocument/2006/relationships/tags" Target="../tags/tag1506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9" Type="http://schemas.openxmlformats.org/officeDocument/2006/relationships/tags" Target="../tags/tag1763.xml"/><Relationship Id="rId98" Type="http://schemas.openxmlformats.org/officeDocument/2006/relationships/tags" Target="../tags/tag1762.xml"/><Relationship Id="rId97" Type="http://schemas.openxmlformats.org/officeDocument/2006/relationships/tags" Target="../tags/tag1761.xml"/><Relationship Id="rId96" Type="http://schemas.openxmlformats.org/officeDocument/2006/relationships/tags" Target="../tags/tag1760.xml"/><Relationship Id="rId95" Type="http://schemas.openxmlformats.org/officeDocument/2006/relationships/tags" Target="../tags/tag1759.xml"/><Relationship Id="rId94" Type="http://schemas.openxmlformats.org/officeDocument/2006/relationships/tags" Target="../tags/tag1758.xml"/><Relationship Id="rId93" Type="http://schemas.openxmlformats.org/officeDocument/2006/relationships/tags" Target="../tags/tag1757.xml"/><Relationship Id="rId92" Type="http://schemas.openxmlformats.org/officeDocument/2006/relationships/tags" Target="../tags/tag1756.xml"/><Relationship Id="rId91" Type="http://schemas.openxmlformats.org/officeDocument/2006/relationships/tags" Target="../tags/tag1755.xml"/><Relationship Id="rId90" Type="http://schemas.openxmlformats.org/officeDocument/2006/relationships/tags" Target="../tags/tag1754.xml"/><Relationship Id="rId9" Type="http://schemas.openxmlformats.org/officeDocument/2006/relationships/tags" Target="../tags/tag1673.xml"/><Relationship Id="rId89" Type="http://schemas.openxmlformats.org/officeDocument/2006/relationships/tags" Target="../tags/tag1753.xml"/><Relationship Id="rId88" Type="http://schemas.openxmlformats.org/officeDocument/2006/relationships/tags" Target="../tags/tag1752.xml"/><Relationship Id="rId87" Type="http://schemas.openxmlformats.org/officeDocument/2006/relationships/tags" Target="../tags/tag1751.xml"/><Relationship Id="rId86" Type="http://schemas.openxmlformats.org/officeDocument/2006/relationships/tags" Target="../tags/tag1750.xml"/><Relationship Id="rId85" Type="http://schemas.openxmlformats.org/officeDocument/2006/relationships/tags" Target="../tags/tag1749.xml"/><Relationship Id="rId84" Type="http://schemas.openxmlformats.org/officeDocument/2006/relationships/tags" Target="../tags/tag1748.xml"/><Relationship Id="rId83" Type="http://schemas.openxmlformats.org/officeDocument/2006/relationships/tags" Target="../tags/tag1747.xml"/><Relationship Id="rId82" Type="http://schemas.openxmlformats.org/officeDocument/2006/relationships/tags" Target="../tags/tag1746.xml"/><Relationship Id="rId81" Type="http://schemas.openxmlformats.org/officeDocument/2006/relationships/tags" Target="../tags/tag1745.xml"/><Relationship Id="rId80" Type="http://schemas.openxmlformats.org/officeDocument/2006/relationships/tags" Target="../tags/tag1744.xml"/><Relationship Id="rId8" Type="http://schemas.openxmlformats.org/officeDocument/2006/relationships/tags" Target="../tags/tag1672.xml"/><Relationship Id="rId79" Type="http://schemas.openxmlformats.org/officeDocument/2006/relationships/tags" Target="../tags/tag1743.xml"/><Relationship Id="rId78" Type="http://schemas.openxmlformats.org/officeDocument/2006/relationships/tags" Target="../tags/tag1742.xml"/><Relationship Id="rId77" Type="http://schemas.openxmlformats.org/officeDocument/2006/relationships/tags" Target="../tags/tag1741.xml"/><Relationship Id="rId76" Type="http://schemas.openxmlformats.org/officeDocument/2006/relationships/tags" Target="../tags/tag1740.xml"/><Relationship Id="rId75" Type="http://schemas.openxmlformats.org/officeDocument/2006/relationships/tags" Target="../tags/tag1739.xml"/><Relationship Id="rId74" Type="http://schemas.openxmlformats.org/officeDocument/2006/relationships/tags" Target="../tags/tag1738.xml"/><Relationship Id="rId73" Type="http://schemas.openxmlformats.org/officeDocument/2006/relationships/tags" Target="../tags/tag1737.xml"/><Relationship Id="rId72" Type="http://schemas.openxmlformats.org/officeDocument/2006/relationships/tags" Target="../tags/tag1736.xml"/><Relationship Id="rId71" Type="http://schemas.openxmlformats.org/officeDocument/2006/relationships/tags" Target="../tags/tag1735.xml"/><Relationship Id="rId70" Type="http://schemas.openxmlformats.org/officeDocument/2006/relationships/tags" Target="../tags/tag1734.xml"/><Relationship Id="rId7" Type="http://schemas.openxmlformats.org/officeDocument/2006/relationships/tags" Target="../tags/tag1671.xml"/><Relationship Id="rId69" Type="http://schemas.openxmlformats.org/officeDocument/2006/relationships/tags" Target="../tags/tag1733.xml"/><Relationship Id="rId68" Type="http://schemas.openxmlformats.org/officeDocument/2006/relationships/tags" Target="../tags/tag1732.xml"/><Relationship Id="rId67" Type="http://schemas.openxmlformats.org/officeDocument/2006/relationships/tags" Target="../tags/tag1731.xml"/><Relationship Id="rId66" Type="http://schemas.openxmlformats.org/officeDocument/2006/relationships/tags" Target="../tags/tag1730.xml"/><Relationship Id="rId65" Type="http://schemas.openxmlformats.org/officeDocument/2006/relationships/tags" Target="../tags/tag1729.xml"/><Relationship Id="rId64" Type="http://schemas.openxmlformats.org/officeDocument/2006/relationships/tags" Target="../tags/tag1728.xml"/><Relationship Id="rId63" Type="http://schemas.openxmlformats.org/officeDocument/2006/relationships/tags" Target="../tags/tag1727.xml"/><Relationship Id="rId62" Type="http://schemas.openxmlformats.org/officeDocument/2006/relationships/tags" Target="../tags/tag1726.xml"/><Relationship Id="rId61" Type="http://schemas.openxmlformats.org/officeDocument/2006/relationships/tags" Target="../tags/tag1725.xml"/><Relationship Id="rId60" Type="http://schemas.openxmlformats.org/officeDocument/2006/relationships/tags" Target="../tags/tag1724.xml"/><Relationship Id="rId6" Type="http://schemas.openxmlformats.org/officeDocument/2006/relationships/tags" Target="../tags/tag1670.xml"/><Relationship Id="rId59" Type="http://schemas.openxmlformats.org/officeDocument/2006/relationships/tags" Target="../tags/tag1723.xml"/><Relationship Id="rId58" Type="http://schemas.openxmlformats.org/officeDocument/2006/relationships/tags" Target="../tags/tag1722.xml"/><Relationship Id="rId57" Type="http://schemas.openxmlformats.org/officeDocument/2006/relationships/tags" Target="../tags/tag1721.xml"/><Relationship Id="rId56" Type="http://schemas.openxmlformats.org/officeDocument/2006/relationships/tags" Target="../tags/tag1720.xml"/><Relationship Id="rId55" Type="http://schemas.openxmlformats.org/officeDocument/2006/relationships/tags" Target="../tags/tag1719.xml"/><Relationship Id="rId54" Type="http://schemas.openxmlformats.org/officeDocument/2006/relationships/tags" Target="../tags/tag1718.xml"/><Relationship Id="rId53" Type="http://schemas.openxmlformats.org/officeDocument/2006/relationships/tags" Target="../tags/tag1717.xml"/><Relationship Id="rId52" Type="http://schemas.openxmlformats.org/officeDocument/2006/relationships/tags" Target="../tags/tag1716.xml"/><Relationship Id="rId51" Type="http://schemas.openxmlformats.org/officeDocument/2006/relationships/tags" Target="../tags/tag1715.xml"/><Relationship Id="rId50" Type="http://schemas.openxmlformats.org/officeDocument/2006/relationships/tags" Target="../tags/tag1714.xml"/><Relationship Id="rId5" Type="http://schemas.openxmlformats.org/officeDocument/2006/relationships/tags" Target="../tags/tag1669.xml"/><Relationship Id="rId49" Type="http://schemas.openxmlformats.org/officeDocument/2006/relationships/tags" Target="../tags/tag1713.xml"/><Relationship Id="rId48" Type="http://schemas.openxmlformats.org/officeDocument/2006/relationships/tags" Target="../tags/tag1712.xml"/><Relationship Id="rId47" Type="http://schemas.openxmlformats.org/officeDocument/2006/relationships/tags" Target="../tags/tag1711.xml"/><Relationship Id="rId46" Type="http://schemas.openxmlformats.org/officeDocument/2006/relationships/tags" Target="../tags/tag1710.xml"/><Relationship Id="rId45" Type="http://schemas.openxmlformats.org/officeDocument/2006/relationships/tags" Target="../tags/tag1709.xml"/><Relationship Id="rId44" Type="http://schemas.openxmlformats.org/officeDocument/2006/relationships/tags" Target="../tags/tag1708.xml"/><Relationship Id="rId43" Type="http://schemas.openxmlformats.org/officeDocument/2006/relationships/tags" Target="../tags/tag1707.xml"/><Relationship Id="rId42" Type="http://schemas.openxmlformats.org/officeDocument/2006/relationships/tags" Target="../tags/tag1706.xml"/><Relationship Id="rId41" Type="http://schemas.openxmlformats.org/officeDocument/2006/relationships/tags" Target="../tags/tag1705.xml"/><Relationship Id="rId40" Type="http://schemas.openxmlformats.org/officeDocument/2006/relationships/tags" Target="../tags/tag1704.xml"/><Relationship Id="rId4" Type="http://schemas.openxmlformats.org/officeDocument/2006/relationships/tags" Target="../tags/tag1668.xml"/><Relationship Id="rId39" Type="http://schemas.openxmlformats.org/officeDocument/2006/relationships/tags" Target="../tags/tag1703.xml"/><Relationship Id="rId38" Type="http://schemas.openxmlformats.org/officeDocument/2006/relationships/tags" Target="../tags/tag1702.xml"/><Relationship Id="rId37" Type="http://schemas.openxmlformats.org/officeDocument/2006/relationships/tags" Target="../tags/tag1701.xml"/><Relationship Id="rId36" Type="http://schemas.openxmlformats.org/officeDocument/2006/relationships/tags" Target="../tags/tag1700.xml"/><Relationship Id="rId35" Type="http://schemas.openxmlformats.org/officeDocument/2006/relationships/tags" Target="../tags/tag1699.xml"/><Relationship Id="rId34" Type="http://schemas.openxmlformats.org/officeDocument/2006/relationships/tags" Target="../tags/tag1698.xml"/><Relationship Id="rId33" Type="http://schemas.openxmlformats.org/officeDocument/2006/relationships/tags" Target="../tags/tag1697.xml"/><Relationship Id="rId32" Type="http://schemas.openxmlformats.org/officeDocument/2006/relationships/tags" Target="../tags/tag1696.xml"/><Relationship Id="rId31" Type="http://schemas.openxmlformats.org/officeDocument/2006/relationships/tags" Target="../tags/tag1695.xml"/><Relationship Id="rId30" Type="http://schemas.openxmlformats.org/officeDocument/2006/relationships/tags" Target="../tags/tag1694.xml"/><Relationship Id="rId3" Type="http://schemas.openxmlformats.org/officeDocument/2006/relationships/tags" Target="../tags/tag1667.xml"/><Relationship Id="rId29" Type="http://schemas.openxmlformats.org/officeDocument/2006/relationships/tags" Target="../tags/tag1693.xml"/><Relationship Id="rId28" Type="http://schemas.openxmlformats.org/officeDocument/2006/relationships/tags" Target="../tags/tag1692.xml"/><Relationship Id="rId27" Type="http://schemas.openxmlformats.org/officeDocument/2006/relationships/tags" Target="../tags/tag1691.xml"/><Relationship Id="rId26" Type="http://schemas.openxmlformats.org/officeDocument/2006/relationships/tags" Target="../tags/tag1690.xml"/><Relationship Id="rId25" Type="http://schemas.openxmlformats.org/officeDocument/2006/relationships/tags" Target="../tags/tag1689.xml"/><Relationship Id="rId24" Type="http://schemas.openxmlformats.org/officeDocument/2006/relationships/tags" Target="../tags/tag1688.xml"/><Relationship Id="rId23" Type="http://schemas.openxmlformats.org/officeDocument/2006/relationships/tags" Target="../tags/tag1687.xml"/><Relationship Id="rId22" Type="http://schemas.openxmlformats.org/officeDocument/2006/relationships/tags" Target="../tags/tag1686.xml"/><Relationship Id="rId21" Type="http://schemas.openxmlformats.org/officeDocument/2006/relationships/tags" Target="../tags/tag1685.xml"/><Relationship Id="rId20" Type="http://schemas.openxmlformats.org/officeDocument/2006/relationships/tags" Target="../tags/tag1684.xml"/><Relationship Id="rId2" Type="http://schemas.openxmlformats.org/officeDocument/2006/relationships/tags" Target="../tags/tag1666.xml"/><Relationship Id="rId19" Type="http://schemas.openxmlformats.org/officeDocument/2006/relationships/tags" Target="../tags/tag1683.xml"/><Relationship Id="rId18" Type="http://schemas.openxmlformats.org/officeDocument/2006/relationships/tags" Target="../tags/tag1682.xml"/><Relationship Id="rId171" Type="http://schemas.openxmlformats.org/officeDocument/2006/relationships/tags" Target="../tags/tag1835.xml"/><Relationship Id="rId170" Type="http://schemas.openxmlformats.org/officeDocument/2006/relationships/tags" Target="../tags/tag1834.xml"/><Relationship Id="rId17" Type="http://schemas.openxmlformats.org/officeDocument/2006/relationships/tags" Target="../tags/tag1681.xml"/><Relationship Id="rId169" Type="http://schemas.openxmlformats.org/officeDocument/2006/relationships/tags" Target="../tags/tag1833.xml"/><Relationship Id="rId168" Type="http://schemas.openxmlformats.org/officeDocument/2006/relationships/tags" Target="../tags/tag1832.xml"/><Relationship Id="rId167" Type="http://schemas.openxmlformats.org/officeDocument/2006/relationships/tags" Target="../tags/tag1831.xml"/><Relationship Id="rId166" Type="http://schemas.openxmlformats.org/officeDocument/2006/relationships/tags" Target="../tags/tag1830.xml"/><Relationship Id="rId165" Type="http://schemas.openxmlformats.org/officeDocument/2006/relationships/tags" Target="../tags/tag1829.xml"/><Relationship Id="rId164" Type="http://schemas.openxmlformats.org/officeDocument/2006/relationships/tags" Target="../tags/tag1828.xml"/><Relationship Id="rId163" Type="http://schemas.openxmlformats.org/officeDocument/2006/relationships/tags" Target="../tags/tag1827.xml"/><Relationship Id="rId162" Type="http://schemas.openxmlformats.org/officeDocument/2006/relationships/tags" Target="../tags/tag1826.xml"/><Relationship Id="rId161" Type="http://schemas.openxmlformats.org/officeDocument/2006/relationships/tags" Target="../tags/tag1825.xml"/><Relationship Id="rId160" Type="http://schemas.openxmlformats.org/officeDocument/2006/relationships/tags" Target="../tags/tag1824.xml"/><Relationship Id="rId16" Type="http://schemas.openxmlformats.org/officeDocument/2006/relationships/tags" Target="../tags/tag1680.xml"/><Relationship Id="rId159" Type="http://schemas.openxmlformats.org/officeDocument/2006/relationships/tags" Target="../tags/tag1823.xml"/><Relationship Id="rId158" Type="http://schemas.openxmlformats.org/officeDocument/2006/relationships/tags" Target="../tags/tag1822.xml"/><Relationship Id="rId157" Type="http://schemas.openxmlformats.org/officeDocument/2006/relationships/tags" Target="../tags/tag1821.xml"/><Relationship Id="rId156" Type="http://schemas.openxmlformats.org/officeDocument/2006/relationships/tags" Target="../tags/tag1820.xml"/><Relationship Id="rId155" Type="http://schemas.openxmlformats.org/officeDocument/2006/relationships/tags" Target="../tags/tag1819.xml"/><Relationship Id="rId154" Type="http://schemas.openxmlformats.org/officeDocument/2006/relationships/tags" Target="../tags/tag1818.xml"/><Relationship Id="rId153" Type="http://schemas.openxmlformats.org/officeDocument/2006/relationships/tags" Target="../tags/tag1817.xml"/><Relationship Id="rId152" Type="http://schemas.openxmlformats.org/officeDocument/2006/relationships/tags" Target="../tags/tag1816.xml"/><Relationship Id="rId151" Type="http://schemas.openxmlformats.org/officeDocument/2006/relationships/tags" Target="../tags/tag1815.xml"/><Relationship Id="rId150" Type="http://schemas.openxmlformats.org/officeDocument/2006/relationships/tags" Target="../tags/tag1814.xml"/><Relationship Id="rId15" Type="http://schemas.openxmlformats.org/officeDocument/2006/relationships/tags" Target="../tags/tag1679.xml"/><Relationship Id="rId149" Type="http://schemas.openxmlformats.org/officeDocument/2006/relationships/tags" Target="../tags/tag1813.xml"/><Relationship Id="rId148" Type="http://schemas.openxmlformats.org/officeDocument/2006/relationships/tags" Target="../tags/tag1812.xml"/><Relationship Id="rId147" Type="http://schemas.openxmlformats.org/officeDocument/2006/relationships/tags" Target="../tags/tag1811.xml"/><Relationship Id="rId146" Type="http://schemas.openxmlformats.org/officeDocument/2006/relationships/tags" Target="../tags/tag1810.xml"/><Relationship Id="rId145" Type="http://schemas.openxmlformats.org/officeDocument/2006/relationships/tags" Target="../tags/tag1809.xml"/><Relationship Id="rId144" Type="http://schemas.openxmlformats.org/officeDocument/2006/relationships/tags" Target="../tags/tag1808.xml"/><Relationship Id="rId143" Type="http://schemas.openxmlformats.org/officeDocument/2006/relationships/tags" Target="../tags/tag1807.xml"/><Relationship Id="rId142" Type="http://schemas.openxmlformats.org/officeDocument/2006/relationships/tags" Target="../tags/tag1806.xml"/><Relationship Id="rId141" Type="http://schemas.openxmlformats.org/officeDocument/2006/relationships/tags" Target="../tags/tag1805.xml"/><Relationship Id="rId140" Type="http://schemas.openxmlformats.org/officeDocument/2006/relationships/tags" Target="../tags/tag1804.xml"/><Relationship Id="rId14" Type="http://schemas.openxmlformats.org/officeDocument/2006/relationships/tags" Target="../tags/tag1678.xml"/><Relationship Id="rId139" Type="http://schemas.openxmlformats.org/officeDocument/2006/relationships/tags" Target="../tags/tag1803.xml"/><Relationship Id="rId138" Type="http://schemas.openxmlformats.org/officeDocument/2006/relationships/tags" Target="../tags/tag1802.xml"/><Relationship Id="rId137" Type="http://schemas.openxmlformats.org/officeDocument/2006/relationships/tags" Target="../tags/tag1801.xml"/><Relationship Id="rId136" Type="http://schemas.openxmlformats.org/officeDocument/2006/relationships/tags" Target="../tags/tag1800.xml"/><Relationship Id="rId135" Type="http://schemas.openxmlformats.org/officeDocument/2006/relationships/tags" Target="../tags/tag1799.xml"/><Relationship Id="rId134" Type="http://schemas.openxmlformats.org/officeDocument/2006/relationships/tags" Target="../tags/tag1798.xml"/><Relationship Id="rId133" Type="http://schemas.openxmlformats.org/officeDocument/2006/relationships/tags" Target="../tags/tag1797.xml"/><Relationship Id="rId132" Type="http://schemas.openxmlformats.org/officeDocument/2006/relationships/tags" Target="../tags/tag1796.xml"/><Relationship Id="rId131" Type="http://schemas.openxmlformats.org/officeDocument/2006/relationships/tags" Target="../tags/tag1795.xml"/><Relationship Id="rId130" Type="http://schemas.openxmlformats.org/officeDocument/2006/relationships/tags" Target="../tags/tag1794.xml"/><Relationship Id="rId13" Type="http://schemas.openxmlformats.org/officeDocument/2006/relationships/tags" Target="../tags/tag1677.xml"/><Relationship Id="rId129" Type="http://schemas.openxmlformats.org/officeDocument/2006/relationships/tags" Target="../tags/tag1793.xml"/><Relationship Id="rId128" Type="http://schemas.openxmlformats.org/officeDocument/2006/relationships/tags" Target="../tags/tag1792.xml"/><Relationship Id="rId127" Type="http://schemas.openxmlformats.org/officeDocument/2006/relationships/tags" Target="../tags/tag1791.xml"/><Relationship Id="rId126" Type="http://schemas.openxmlformats.org/officeDocument/2006/relationships/tags" Target="../tags/tag1790.xml"/><Relationship Id="rId125" Type="http://schemas.openxmlformats.org/officeDocument/2006/relationships/tags" Target="../tags/tag1789.xml"/><Relationship Id="rId124" Type="http://schemas.openxmlformats.org/officeDocument/2006/relationships/tags" Target="../tags/tag1788.xml"/><Relationship Id="rId123" Type="http://schemas.openxmlformats.org/officeDocument/2006/relationships/tags" Target="../tags/tag1787.xml"/><Relationship Id="rId122" Type="http://schemas.openxmlformats.org/officeDocument/2006/relationships/tags" Target="../tags/tag1786.xml"/><Relationship Id="rId121" Type="http://schemas.openxmlformats.org/officeDocument/2006/relationships/tags" Target="../tags/tag1785.xml"/><Relationship Id="rId120" Type="http://schemas.openxmlformats.org/officeDocument/2006/relationships/tags" Target="../tags/tag1784.xml"/><Relationship Id="rId12" Type="http://schemas.openxmlformats.org/officeDocument/2006/relationships/tags" Target="../tags/tag1676.xml"/><Relationship Id="rId119" Type="http://schemas.openxmlformats.org/officeDocument/2006/relationships/tags" Target="../tags/tag1783.xml"/><Relationship Id="rId118" Type="http://schemas.openxmlformats.org/officeDocument/2006/relationships/tags" Target="../tags/tag1782.xml"/><Relationship Id="rId117" Type="http://schemas.openxmlformats.org/officeDocument/2006/relationships/tags" Target="../tags/tag1781.xml"/><Relationship Id="rId116" Type="http://schemas.openxmlformats.org/officeDocument/2006/relationships/tags" Target="../tags/tag1780.xml"/><Relationship Id="rId115" Type="http://schemas.openxmlformats.org/officeDocument/2006/relationships/tags" Target="../tags/tag1779.xml"/><Relationship Id="rId114" Type="http://schemas.openxmlformats.org/officeDocument/2006/relationships/tags" Target="../tags/tag1778.xml"/><Relationship Id="rId113" Type="http://schemas.openxmlformats.org/officeDocument/2006/relationships/tags" Target="../tags/tag1777.xml"/><Relationship Id="rId112" Type="http://schemas.openxmlformats.org/officeDocument/2006/relationships/tags" Target="../tags/tag1776.xml"/><Relationship Id="rId111" Type="http://schemas.openxmlformats.org/officeDocument/2006/relationships/tags" Target="../tags/tag1775.xml"/><Relationship Id="rId110" Type="http://schemas.openxmlformats.org/officeDocument/2006/relationships/tags" Target="../tags/tag1774.xml"/><Relationship Id="rId11" Type="http://schemas.openxmlformats.org/officeDocument/2006/relationships/tags" Target="../tags/tag1675.xml"/><Relationship Id="rId109" Type="http://schemas.openxmlformats.org/officeDocument/2006/relationships/tags" Target="../tags/tag1773.xml"/><Relationship Id="rId108" Type="http://schemas.openxmlformats.org/officeDocument/2006/relationships/tags" Target="../tags/tag1772.xml"/><Relationship Id="rId107" Type="http://schemas.openxmlformats.org/officeDocument/2006/relationships/tags" Target="../tags/tag1771.xml"/><Relationship Id="rId106" Type="http://schemas.openxmlformats.org/officeDocument/2006/relationships/tags" Target="../tags/tag1770.xml"/><Relationship Id="rId105" Type="http://schemas.openxmlformats.org/officeDocument/2006/relationships/tags" Target="../tags/tag1769.xml"/><Relationship Id="rId104" Type="http://schemas.openxmlformats.org/officeDocument/2006/relationships/tags" Target="../tags/tag1768.xml"/><Relationship Id="rId103" Type="http://schemas.openxmlformats.org/officeDocument/2006/relationships/tags" Target="../tags/tag1767.xml"/><Relationship Id="rId102" Type="http://schemas.openxmlformats.org/officeDocument/2006/relationships/tags" Target="../tags/tag1766.xml"/><Relationship Id="rId101" Type="http://schemas.openxmlformats.org/officeDocument/2006/relationships/tags" Target="../tags/tag1765.xml"/><Relationship Id="rId100" Type="http://schemas.openxmlformats.org/officeDocument/2006/relationships/tags" Target="../tags/tag1764.xml"/><Relationship Id="rId10" Type="http://schemas.openxmlformats.org/officeDocument/2006/relationships/tags" Target="../tags/tag1674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Click to edit Master text style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Fourth level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3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Click to edit Master text style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Fourth level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" name="组合 9932"/>
          <p:cNvGrpSpPr/>
          <p:nvPr>
            <p:custDataLst>
              <p:tags r:id="rId2"/>
            </p:custDataLst>
          </p:nvPr>
        </p:nvGrpSpPr>
        <p:grpSpPr>
          <a:xfrm>
            <a:off x="560853" y="2164605"/>
            <a:ext cx="6555334" cy="4045529"/>
            <a:chOff x="452438" y="2055813"/>
            <a:chExt cx="6207125" cy="3830637"/>
          </a:xfrm>
        </p:grpSpPr>
        <p:sp>
          <p:nvSpPr>
            <p:cNvPr id="6" name="Freeform 5"/>
            <p:cNvSpPr/>
            <p:nvPr>
              <p:custDataLst>
                <p:tags r:id="rId3"/>
              </p:custDataLst>
            </p:nvPr>
          </p:nvSpPr>
          <p:spPr bwMode="auto">
            <a:xfrm>
              <a:off x="1611313" y="4835525"/>
              <a:ext cx="422275" cy="163512"/>
            </a:xfrm>
            <a:custGeom>
              <a:avLst/>
              <a:gdLst>
                <a:gd name="T0" fmla="*/ 19 w 114"/>
                <a:gd name="T1" fmla="*/ 0 h 44"/>
                <a:gd name="T2" fmla="*/ 0 w 114"/>
                <a:gd name="T3" fmla="*/ 16 h 44"/>
                <a:gd name="T4" fmla="*/ 114 w 114"/>
                <a:gd name="T5" fmla="*/ 44 h 44"/>
                <a:gd name="T6" fmla="*/ 114 w 114"/>
                <a:gd name="T7" fmla="*/ 44 h 44"/>
                <a:gd name="T8" fmla="*/ 60 w 114"/>
                <a:gd name="T9" fmla="*/ 40 h 44"/>
                <a:gd name="T10" fmla="*/ 98 w 114"/>
                <a:gd name="T11" fmla="*/ 15 h 44"/>
                <a:gd name="T12" fmla="*/ 38 w 114"/>
                <a:gd name="T13" fmla="*/ 8 h 44"/>
                <a:gd name="T14" fmla="*/ 19 w 114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4">
                  <a:moveTo>
                    <a:pt x="19" y="0"/>
                  </a:moveTo>
                  <a:cubicBezTo>
                    <a:pt x="7" y="5"/>
                    <a:pt x="0" y="10"/>
                    <a:pt x="0" y="16"/>
                  </a:cubicBezTo>
                  <a:cubicBezTo>
                    <a:pt x="0" y="30"/>
                    <a:pt x="50" y="43"/>
                    <a:pt x="114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94" y="44"/>
                    <a:pt x="76" y="42"/>
                    <a:pt x="60" y="40"/>
                  </a:cubicBezTo>
                  <a:cubicBezTo>
                    <a:pt x="72" y="31"/>
                    <a:pt x="85" y="22"/>
                    <a:pt x="98" y="15"/>
                  </a:cubicBezTo>
                  <a:cubicBezTo>
                    <a:pt x="75" y="13"/>
                    <a:pt x="52" y="10"/>
                    <a:pt x="38" y="8"/>
                  </a:cubicBezTo>
                  <a:cubicBezTo>
                    <a:pt x="30" y="6"/>
                    <a:pt x="24" y="3"/>
                    <a:pt x="19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" name="Freeform 6"/>
            <p:cNvSpPr/>
            <p:nvPr>
              <p:custDataLst>
                <p:tags r:id="rId4"/>
              </p:custDataLst>
            </p:nvPr>
          </p:nvSpPr>
          <p:spPr bwMode="auto">
            <a:xfrm>
              <a:off x="2230438" y="3987800"/>
              <a:ext cx="347663" cy="936625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" name="Freeform 7"/>
            <p:cNvSpPr/>
            <p:nvPr>
              <p:custDataLst>
                <p:tags r:id="rId5"/>
              </p:custDataLst>
            </p:nvPr>
          </p:nvSpPr>
          <p:spPr bwMode="auto">
            <a:xfrm>
              <a:off x="1644651" y="4021138"/>
              <a:ext cx="855663" cy="889000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" name="Freeform 8"/>
            <p:cNvSpPr/>
            <p:nvPr>
              <p:custDataLst>
                <p:tags r:id="rId6"/>
              </p:custDataLst>
            </p:nvPr>
          </p:nvSpPr>
          <p:spPr bwMode="auto">
            <a:xfrm>
              <a:off x="1844676" y="4506913"/>
              <a:ext cx="280988" cy="247650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" name="Freeform 9"/>
            <p:cNvSpPr/>
            <p:nvPr>
              <p:custDataLst>
                <p:tags r:id="rId7"/>
              </p:custDataLst>
            </p:nvPr>
          </p:nvSpPr>
          <p:spPr bwMode="auto">
            <a:xfrm>
              <a:off x="1692276" y="3970338"/>
              <a:ext cx="900113" cy="469900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" name="Freeform 10"/>
            <p:cNvSpPr/>
            <p:nvPr>
              <p:custDataLst>
                <p:tags r:id="rId8"/>
              </p:custDataLst>
            </p:nvPr>
          </p:nvSpPr>
          <p:spPr bwMode="auto">
            <a:xfrm>
              <a:off x="1833563" y="3987800"/>
              <a:ext cx="758825" cy="477837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" name="Oval 1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981201" y="4237038"/>
              <a:ext cx="63500" cy="58737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" name="Oval 1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974851" y="4237038"/>
              <a:ext cx="61913" cy="58737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" name="Freeform 13"/>
            <p:cNvSpPr/>
            <p:nvPr>
              <p:custDataLst>
                <p:tags r:id="rId11"/>
              </p:custDataLst>
            </p:nvPr>
          </p:nvSpPr>
          <p:spPr bwMode="auto">
            <a:xfrm>
              <a:off x="1847851" y="4510088"/>
              <a:ext cx="277813" cy="147637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" name="Freeform 14"/>
            <p:cNvSpPr/>
            <p:nvPr>
              <p:custDataLst>
                <p:tags r:id="rId12"/>
              </p:custDataLst>
            </p:nvPr>
          </p:nvSpPr>
          <p:spPr bwMode="auto">
            <a:xfrm>
              <a:off x="1892301" y="4518025"/>
              <a:ext cx="233363" cy="147637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" name="Oval 1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936751" y="4595813"/>
              <a:ext cx="19050" cy="1746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" name="Oval 1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936751" y="4595813"/>
              <a:ext cx="19050" cy="1746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" name="Freeform 17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2333626" y="3987800"/>
              <a:ext cx="214313" cy="15875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" name="Freeform 18"/>
            <p:cNvSpPr/>
            <p:nvPr>
              <p:custDataLst>
                <p:tags r:id="rId16"/>
              </p:custDataLst>
            </p:nvPr>
          </p:nvSpPr>
          <p:spPr bwMode="auto">
            <a:xfrm>
              <a:off x="1833563" y="4891088"/>
              <a:ext cx="241300" cy="107950"/>
            </a:xfrm>
            <a:custGeom>
              <a:avLst/>
              <a:gdLst>
                <a:gd name="T0" fmla="*/ 38 w 65"/>
                <a:gd name="T1" fmla="*/ 0 h 29"/>
                <a:gd name="T2" fmla="*/ 0 w 65"/>
                <a:gd name="T3" fmla="*/ 25 h 29"/>
                <a:gd name="T4" fmla="*/ 54 w 65"/>
                <a:gd name="T5" fmla="*/ 29 h 29"/>
                <a:gd name="T6" fmla="*/ 65 w 65"/>
                <a:gd name="T7" fmla="*/ 3 h 29"/>
                <a:gd name="T8" fmla="*/ 38 w 6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9">
                  <a:moveTo>
                    <a:pt x="38" y="0"/>
                  </a:moveTo>
                  <a:cubicBezTo>
                    <a:pt x="25" y="7"/>
                    <a:pt x="12" y="16"/>
                    <a:pt x="0" y="25"/>
                  </a:cubicBezTo>
                  <a:cubicBezTo>
                    <a:pt x="16" y="27"/>
                    <a:pt x="34" y="29"/>
                    <a:pt x="54" y="29"/>
                  </a:cubicBezTo>
                  <a:cubicBezTo>
                    <a:pt x="56" y="20"/>
                    <a:pt x="60" y="11"/>
                    <a:pt x="65" y="3"/>
                  </a:cubicBezTo>
                  <a:cubicBezTo>
                    <a:pt x="57" y="2"/>
                    <a:pt x="47" y="1"/>
                    <a:pt x="38" y="0"/>
                  </a:cubicBezTo>
                </a:path>
              </a:pathLst>
            </a:custGeom>
            <a:solidFill>
              <a:srgbClr val="C8C7C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" name="Freeform 19"/>
            <p:cNvSpPr/>
            <p:nvPr>
              <p:custDataLst>
                <p:tags r:id="rId17"/>
              </p:custDataLst>
            </p:nvPr>
          </p:nvSpPr>
          <p:spPr bwMode="auto">
            <a:xfrm>
              <a:off x="2292351" y="4029075"/>
              <a:ext cx="249238" cy="70643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" name="Freeform 20"/>
            <p:cNvSpPr/>
            <p:nvPr>
              <p:custDataLst>
                <p:tags r:id="rId18"/>
              </p:custDataLst>
            </p:nvPr>
          </p:nvSpPr>
          <p:spPr bwMode="auto">
            <a:xfrm>
              <a:off x="1974851" y="4029075"/>
              <a:ext cx="525463" cy="873125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" name="Freeform 21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244726" y="3987800"/>
              <a:ext cx="303213" cy="338137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" name="Freeform 22"/>
            <p:cNvSpPr/>
            <p:nvPr>
              <p:custDataLst>
                <p:tags r:id="rId20"/>
              </p:custDataLst>
            </p:nvPr>
          </p:nvSpPr>
          <p:spPr bwMode="auto">
            <a:xfrm>
              <a:off x="2244726" y="3995738"/>
              <a:ext cx="303213" cy="325437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" name="Freeform 23"/>
            <p:cNvSpPr/>
            <p:nvPr>
              <p:custDataLst>
                <p:tags r:id="rId21"/>
              </p:custDataLst>
            </p:nvPr>
          </p:nvSpPr>
          <p:spPr bwMode="auto">
            <a:xfrm>
              <a:off x="3189288" y="2430463"/>
              <a:ext cx="55563" cy="122237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" name="Freeform 24"/>
            <p:cNvSpPr/>
            <p:nvPr>
              <p:custDataLst>
                <p:tags r:id="rId22"/>
              </p:custDataLst>
            </p:nvPr>
          </p:nvSpPr>
          <p:spPr bwMode="auto">
            <a:xfrm>
              <a:off x="4973638" y="5321300"/>
              <a:ext cx="1625600" cy="542925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" name="Freeform 25"/>
            <p:cNvSpPr/>
            <p:nvPr>
              <p:custDataLst>
                <p:tags r:id="rId23"/>
              </p:custDataLst>
            </p:nvPr>
          </p:nvSpPr>
          <p:spPr bwMode="auto">
            <a:xfrm>
              <a:off x="4995863" y="5505450"/>
              <a:ext cx="1663700" cy="333375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" name="Freeform 26"/>
            <p:cNvSpPr/>
            <p:nvPr>
              <p:custDataLst>
                <p:tags r:id="rId24"/>
              </p:custDataLst>
            </p:nvPr>
          </p:nvSpPr>
          <p:spPr bwMode="auto">
            <a:xfrm>
              <a:off x="5037138" y="5438775"/>
              <a:ext cx="366713" cy="36988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" name="Freeform 27"/>
            <p:cNvSpPr/>
            <p:nvPr>
              <p:custDataLst>
                <p:tags r:id="rId25"/>
              </p:custDataLst>
            </p:nvPr>
          </p:nvSpPr>
          <p:spPr bwMode="auto">
            <a:xfrm>
              <a:off x="5648326" y="5213350"/>
              <a:ext cx="950913" cy="374650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" name="Freeform 28"/>
            <p:cNvSpPr/>
            <p:nvPr>
              <p:custDataLst>
                <p:tags r:id="rId26"/>
              </p:custDataLst>
            </p:nvPr>
          </p:nvSpPr>
          <p:spPr bwMode="auto">
            <a:xfrm>
              <a:off x="5370513" y="5538788"/>
              <a:ext cx="703263" cy="26987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92" name="Freeform 29"/>
            <p:cNvSpPr/>
            <p:nvPr>
              <p:custDataLst>
                <p:tags r:id="rId27"/>
              </p:custDataLst>
            </p:nvPr>
          </p:nvSpPr>
          <p:spPr bwMode="auto">
            <a:xfrm>
              <a:off x="6040438" y="5449888"/>
              <a:ext cx="558800" cy="233362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93" name="Freeform 30"/>
            <p:cNvSpPr/>
            <p:nvPr>
              <p:custDataLst>
                <p:tags r:id="rId28"/>
              </p:custDataLst>
            </p:nvPr>
          </p:nvSpPr>
          <p:spPr bwMode="auto">
            <a:xfrm>
              <a:off x="5062538" y="5260975"/>
              <a:ext cx="977900" cy="455612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94" name="Freeform 31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1941513" y="5121275"/>
              <a:ext cx="3254375" cy="488950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95" name="Freeform 32"/>
            <p:cNvSpPr/>
            <p:nvPr>
              <p:custDataLst>
                <p:tags r:id="rId30"/>
              </p:custDataLst>
            </p:nvPr>
          </p:nvSpPr>
          <p:spPr bwMode="auto">
            <a:xfrm>
              <a:off x="3392488" y="4325938"/>
              <a:ext cx="1858963" cy="1050925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96" name="Freeform 33"/>
            <p:cNvSpPr/>
            <p:nvPr>
              <p:custDataLst>
                <p:tags r:id="rId31"/>
              </p:custDataLst>
            </p:nvPr>
          </p:nvSpPr>
          <p:spPr bwMode="auto">
            <a:xfrm>
              <a:off x="2008188" y="4495800"/>
              <a:ext cx="2036763" cy="962025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97" name="Freeform 34"/>
            <p:cNvSpPr/>
            <p:nvPr>
              <p:custDataLst>
                <p:tags r:id="rId32"/>
              </p:custDataLst>
            </p:nvPr>
          </p:nvSpPr>
          <p:spPr bwMode="auto">
            <a:xfrm>
              <a:off x="2833688" y="4568825"/>
              <a:ext cx="1417638" cy="193675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98" name="Freeform 35"/>
            <p:cNvSpPr/>
            <p:nvPr>
              <p:custDataLst>
                <p:tags r:id="rId33"/>
              </p:custDataLst>
            </p:nvPr>
          </p:nvSpPr>
          <p:spPr bwMode="auto">
            <a:xfrm>
              <a:off x="2833688" y="4568825"/>
              <a:ext cx="1417638" cy="193675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99" name="Freeform 36"/>
            <p:cNvSpPr/>
            <p:nvPr>
              <p:custDataLst>
                <p:tags r:id="rId34"/>
              </p:custDataLst>
            </p:nvPr>
          </p:nvSpPr>
          <p:spPr bwMode="auto">
            <a:xfrm>
              <a:off x="3033713" y="4059238"/>
              <a:ext cx="1114425" cy="28575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00" name="Freeform 37"/>
            <p:cNvSpPr/>
            <p:nvPr>
              <p:custDataLst>
                <p:tags r:id="rId35"/>
              </p:custDataLst>
            </p:nvPr>
          </p:nvSpPr>
          <p:spPr bwMode="auto">
            <a:xfrm>
              <a:off x="3033713" y="4059238"/>
              <a:ext cx="1114425" cy="28575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03" name="Freeform 38"/>
            <p:cNvSpPr/>
            <p:nvPr>
              <p:custDataLst>
                <p:tags r:id="rId36"/>
              </p:custDataLst>
            </p:nvPr>
          </p:nvSpPr>
          <p:spPr bwMode="auto">
            <a:xfrm>
              <a:off x="3036888" y="4087813"/>
              <a:ext cx="1130300" cy="481012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04" name="Freeform 39"/>
            <p:cNvSpPr/>
            <p:nvPr>
              <p:custDataLst>
                <p:tags r:id="rId37"/>
              </p:custDataLst>
            </p:nvPr>
          </p:nvSpPr>
          <p:spPr bwMode="auto">
            <a:xfrm>
              <a:off x="3036888" y="4087813"/>
              <a:ext cx="1130300" cy="481012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05" name="Freeform 40"/>
            <p:cNvSpPr/>
            <p:nvPr>
              <p:custDataLst>
                <p:tags r:id="rId38"/>
              </p:custDataLst>
            </p:nvPr>
          </p:nvSpPr>
          <p:spPr bwMode="auto">
            <a:xfrm>
              <a:off x="3014663" y="3895725"/>
              <a:ext cx="1125538" cy="47625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06" name="Freeform 41"/>
            <p:cNvSpPr/>
            <p:nvPr>
              <p:custDataLst>
                <p:tags r:id="rId39"/>
              </p:custDataLst>
            </p:nvPr>
          </p:nvSpPr>
          <p:spPr bwMode="auto">
            <a:xfrm>
              <a:off x="3014663" y="3895725"/>
              <a:ext cx="1125538" cy="47625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07" name="Freeform 42"/>
            <p:cNvSpPr/>
            <p:nvPr>
              <p:custDataLst>
                <p:tags r:id="rId40"/>
              </p:custDataLst>
            </p:nvPr>
          </p:nvSpPr>
          <p:spPr bwMode="auto">
            <a:xfrm>
              <a:off x="3019426" y="3940175"/>
              <a:ext cx="1128713" cy="125412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08" name="Freeform 43"/>
            <p:cNvSpPr/>
            <p:nvPr>
              <p:custDataLst>
                <p:tags r:id="rId41"/>
              </p:custDataLst>
            </p:nvPr>
          </p:nvSpPr>
          <p:spPr bwMode="auto">
            <a:xfrm>
              <a:off x="3019426" y="3940175"/>
              <a:ext cx="1128713" cy="125412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09" name="Freeform 44"/>
            <p:cNvSpPr/>
            <p:nvPr>
              <p:custDataLst>
                <p:tags r:id="rId42"/>
              </p:custDataLst>
            </p:nvPr>
          </p:nvSpPr>
          <p:spPr bwMode="auto">
            <a:xfrm>
              <a:off x="2541588" y="3081338"/>
              <a:ext cx="2039938" cy="906462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10" name="Freeform 45"/>
            <p:cNvSpPr/>
            <p:nvPr>
              <p:custDataLst>
                <p:tags r:id="rId43"/>
              </p:custDataLst>
            </p:nvPr>
          </p:nvSpPr>
          <p:spPr bwMode="auto">
            <a:xfrm>
              <a:off x="3144838" y="2697163"/>
              <a:ext cx="692150" cy="647700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11" name="Freeform 46"/>
            <p:cNvSpPr/>
            <p:nvPr>
              <p:custDataLst>
                <p:tags r:id="rId44"/>
              </p:custDataLst>
            </p:nvPr>
          </p:nvSpPr>
          <p:spPr bwMode="auto">
            <a:xfrm>
              <a:off x="3211513" y="2208213"/>
              <a:ext cx="503238" cy="633412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12" name="Freeform 47"/>
            <p:cNvSpPr/>
            <p:nvPr>
              <p:custDataLst>
                <p:tags r:id="rId45"/>
              </p:custDataLst>
            </p:nvPr>
          </p:nvSpPr>
          <p:spPr bwMode="auto">
            <a:xfrm>
              <a:off x="3133726" y="2411413"/>
              <a:ext cx="111125" cy="169862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13" name="Freeform 48"/>
            <p:cNvSpPr/>
            <p:nvPr>
              <p:custDataLst>
                <p:tags r:id="rId46"/>
              </p:custDataLst>
            </p:nvPr>
          </p:nvSpPr>
          <p:spPr bwMode="auto">
            <a:xfrm>
              <a:off x="3684588" y="2405063"/>
              <a:ext cx="96838" cy="153987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14" name="Freeform 49"/>
            <p:cNvSpPr/>
            <p:nvPr>
              <p:custDataLst>
                <p:tags r:id="rId47"/>
              </p:custDataLst>
            </p:nvPr>
          </p:nvSpPr>
          <p:spPr bwMode="auto">
            <a:xfrm>
              <a:off x="3211513" y="2200275"/>
              <a:ext cx="66675" cy="233362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15" name="Freeform 50"/>
            <p:cNvSpPr/>
            <p:nvPr>
              <p:custDataLst>
                <p:tags r:id="rId48"/>
              </p:custDataLst>
            </p:nvPr>
          </p:nvSpPr>
          <p:spPr bwMode="auto">
            <a:xfrm>
              <a:off x="3208338" y="2200275"/>
              <a:ext cx="503238" cy="141287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16" name="Freeform 51"/>
            <p:cNvSpPr/>
            <p:nvPr>
              <p:custDataLst>
                <p:tags r:id="rId49"/>
              </p:custDataLst>
            </p:nvPr>
          </p:nvSpPr>
          <p:spPr bwMode="auto">
            <a:xfrm>
              <a:off x="3219451" y="2208213"/>
              <a:ext cx="269875" cy="158750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17" name="Freeform 52"/>
            <p:cNvSpPr/>
            <p:nvPr>
              <p:custDataLst>
                <p:tags r:id="rId50"/>
              </p:custDataLst>
            </p:nvPr>
          </p:nvSpPr>
          <p:spPr bwMode="auto">
            <a:xfrm>
              <a:off x="3648076" y="2227263"/>
              <a:ext cx="52388" cy="203200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18" name="Freeform 53"/>
            <p:cNvSpPr/>
            <p:nvPr>
              <p:custDataLst>
                <p:tags r:id="rId51"/>
              </p:custDataLst>
            </p:nvPr>
          </p:nvSpPr>
          <p:spPr bwMode="auto">
            <a:xfrm>
              <a:off x="3422651" y="2411413"/>
              <a:ext cx="47625" cy="363537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19" name="Freeform 54"/>
            <p:cNvSpPr/>
            <p:nvPr>
              <p:custDataLst>
                <p:tags r:id="rId52"/>
              </p:custDataLst>
            </p:nvPr>
          </p:nvSpPr>
          <p:spPr bwMode="auto">
            <a:xfrm>
              <a:off x="3328988" y="2489200"/>
              <a:ext cx="85725" cy="85725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20" name="Freeform 55"/>
            <p:cNvSpPr/>
            <p:nvPr>
              <p:custDataLst>
                <p:tags r:id="rId53"/>
              </p:custDataLst>
            </p:nvPr>
          </p:nvSpPr>
          <p:spPr bwMode="auto">
            <a:xfrm>
              <a:off x="3392488" y="2503488"/>
              <a:ext cx="11113" cy="19050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21" name="Freeform 56"/>
            <p:cNvSpPr/>
            <p:nvPr>
              <p:custDataLst>
                <p:tags r:id="rId54"/>
              </p:custDataLst>
            </p:nvPr>
          </p:nvSpPr>
          <p:spPr bwMode="auto">
            <a:xfrm>
              <a:off x="3392488" y="2497138"/>
              <a:ext cx="14288" cy="1746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22" name="Freeform 57"/>
            <p:cNvSpPr/>
            <p:nvPr>
              <p:custDataLst>
                <p:tags r:id="rId55"/>
              </p:custDataLst>
            </p:nvPr>
          </p:nvSpPr>
          <p:spPr bwMode="auto">
            <a:xfrm>
              <a:off x="3400426" y="2514600"/>
              <a:ext cx="6350" cy="30162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23" name="Freeform 58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3403601" y="2511425"/>
              <a:ext cx="7938" cy="41275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24" name="Freeform 59"/>
            <p:cNvSpPr/>
            <p:nvPr>
              <p:custDataLst>
                <p:tags r:id="rId57"/>
              </p:custDataLst>
            </p:nvPr>
          </p:nvSpPr>
          <p:spPr bwMode="auto">
            <a:xfrm>
              <a:off x="3506788" y="2492375"/>
              <a:ext cx="55563" cy="6667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25" name="Freeform 60"/>
            <p:cNvSpPr/>
            <p:nvPr>
              <p:custDataLst>
                <p:tags r:id="rId58"/>
              </p:custDataLst>
            </p:nvPr>
          </p:nvSpPr>
          <p:spPr bwMode="auto">
            <a:xfrm>
              <a:off x="3517901" y="2497138"/>
              <a:ext cx="63500" cy="73025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26" name="Freeform 61"/>
            <p:cNvSpPr/>
            <p:nvPr>
              <p:custDataLst>
                <p:tags r:id="rId59"/>
              </p:custDataLst>
            </p:nvPr>
          </p:nvSpPr>
          <p:spPr bwMode="auto">
            <a:xfrm>
              <a:off x="3540126" y="2514600"/>
              <a:ext cx="44450" cy="55562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27" name="Freeform 62"/>
            <p:cNvSpPr/>
            <p:nvPr>
              <p:custDataLst>
                <p:tags r:id="rId60"/>
              </p:custDataLst>
            </p:nvPr>
          </p:nvSpPr>
          <p:spPr bwMode="auto">
            <a:xfrm>
              <a:off x="3503613" y="2489200"/>
              <a:ext cx="85725" cy="85725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28" name="Freeform 63"/>
            <p:cNvSpPr/>
            <p:nvPr>
              <p:custDataLst>
                <p:tags r:id="rId61"/>
              </p:custDataLst>
            </p:nvPr>
          </p:nvSpPr>
          <p:spPr bwMode="auto">
            <a:xfrm>
              <a:off x="3406776" y="2525713"/>
              <a:ext cx="104775" cy="7937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29" name="Freeform 64"/>
            <p:cNvSpPr/>
            <p:nvPr>
              <p:custDataLst>
                <p:tags r:id="rId62"/>
              </p:custDataLst>
            </p:nvPr>
          </p:nvSpPr>
          <p:spPr bwMode="auto">
            <a:xfrm>
              <a:off x="3311526" y="2636838"/>
              <a:ext cx="66675" cy="104775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30" name="Oval 65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344863" y="2592388"/>
              <a:ext cx="55563" cy="22225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31" name="Oval 66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533776" y="2592388"/>
              <a:ext cx="55563" cy="22225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32" name="Rectangle 67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3333751" y="2416175"/>
              <a:ext cx="73025" cy="14287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33" name="Rectangle 68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3333751" y="2416175"/>
              <a:ext cx="73025" cy="14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34" name="Rectangle 69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3533776" y="2416175"/>
              <a:ext cx="69850" cy="14287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35" name="Freeform 70"/>
            <p:cNvSpPr/>
            <p:nvPr>
              <p:custDataLst>
                <p:tags r:id="rId68"/>
              </p:custDataLst>
            </p:nvPr>
          </p:nvSpPr>
          <p:spPr bwMode="auto">
            <a:xfrm>
              <a:off x="3937001" y="3706813"/>
              <a:ext cx="758825" cy="814387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36" name="Freeform 71"/>
            <p:cNvSpPr/>
            <p:nvPr>
              <p:custDataLst>
                <p:tags r:id="rId69"/>
              </p:custDataLst>
            </p:nvPr>
          </p:nvSpPr>
          <p:spPr bwMode="auto">
            <a:xfrm>
              <a:off x="2452688" y="3892550"/>
              <a:ext cx="973138" cy="725487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37" name="Freeform 72"/>
            <p:cNvSpPr/>
            <p:nvPr>
              <p:custDataLst>
                <p:tags r:id="rId70"/>
              </p:custDataLst>
            </p:nvPr>
          </p:nvSpPr>
          <p:spPr bwMode="auto">
            <a:xfrm>
              <a:off x="2603501" y="4176713"/>
              <a:ext cx="544513" cy="30162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38" name="Freeform 73"/>
            <p:cNvSpPr/>
            <p:nvPr>
              <p:custDataLst>
                <p:tags r:id="rId71"/>
              </p:custDataLst>
            </p:nvPr>
          </p:nvSpPr>
          <p:spPr bwMode="auto">
            <a:xfrm>
              <a:off x="3144838" y="4203700"/>
              <a:ext cx="1392238" cy="558800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39" name="Freeform 74"/>
            <p:cNvSpPr/>
            <p:nvPr>
              <p:custDataLst>
                <p:tags r:id="rId72"/>
              </p:custDataLst>
            </p:nvPr>
          </p:nvSpPr>
          <p:spPr bwMode="auto">
            <a:xfrm>
              <a:off x="3144838" y="4203700"/>
              <a:ext cx="1392238" cy="558800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40" name="Freeform 75"/>
            <p:cNvSpPr/>
            <p:nvPr>
              <p:custDataLst>
                <p:tags r:id="rId73"/>
              </p:custDataLst>
            </p:nvPr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41" name="Freeform 76"/>
            <p:cNvSpPr/>
            <p:nvPr>
              <p:custDataLst>
                <p:tags r:id="rId74"/>
              </p:custDataLst>
            </p:nvPr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42" name="Freeform 77"/>
            <p:cNvSpPr/>
            <p:nvPr>
              <p:custDataLst>
                <p:tags r:id="rId75"/>
              </p:custDataLst>
            </p:nvPr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43" name="Freeform 78"/>
            <p:cNvSpPr/>
            <p:nvPr>
              <p:custDataLst>
                <p:tags r:id="rId76"/>
              </p:custDataLst>
            </p:nvPr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44" name="Freeform 79"/>
            <p:cNvSpPr/>
            <p:nvPr>
              <p:custDataLst>
                <p:tags r:id="rId77"/>
              </p:custDataLst>
            </p:nvPr>
          </p:nvSpPr>
          <p:spPr bwMode="auto">
            <a:xfrm>
              <a:off x="2944813" y="3136900"/>
              <a:ext cx="1200150" cy="903287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45" name="Freeform 80"/>
            <p:cNvSpPr/>
            <p:nvPr>
              <p:custDataLst>
                <p:tags r:id="rId78"/>
              </p:custDataLst>
            </p:nvPr>
          </p:nvSpPr>
          <p:spPr bwMode="auto">
            <a:xfrm>
              <a:off x="2389188" y="4862513"/>
              <a:ext cx="1655763" cy="317500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46" name="Freeform 81"/>
            <p:cNvSpPr/>
            <p:nvPr>
              <p:custDataLst>
                <p:tags r:id="rId79"/>
              </p:custDataLst>
            </p:nvPr>
          </p:nvSpPr>
          <p:spPr bwMode="auto">
            <a:xfrm>
              <a:off x="4033838" y="5168900"/>
              <a:ext cx="325438" cy="241300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47" name="Freeform 82"/>
            <p:cNvSpPr/>
            <p:nvPr>
              <p:custDataLst>
                <p:tags r:id="rId80"/>
              </p:custDataLst>
            </p:nvPr>
          </p:nvSpPr>
          <p:spPr bwMode="auto">
            <a:xfrm>
              <a:off x="4306888" y="5221288"/>
              <a:ext cx="407988" cy="431800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48" name="Freeform 83"/>
            <p:cNvSpPr/>
            <p:nvPr>
              <p:custDataLst>
                <p:tags r:id="rId81"/>
              </p:custDataLst>
            </p:nvPr>
          </p:nvSpPr>
          <p:spPr bwMode="auto">
            <a:xfrm>
              <a:off x="2459038" y="5427663"/>
              <a:ext cx="566738" cy="274637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49" name="Freeform 84"/>
            <p:cNvSpPr/>
            <p:nvPr>
              <p:custDataLst>
                <p:tags r:id="rId82"/>
              </p:custDataLst>
            </p:nvPr>
          </p:nvSpPr>
          <p:spPr bwMode="auto">
            <a:xfrm>
              <a:off x="3336926" y="2789238"/>
              <a:ext cx="214313" cy="10001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50" name="Freeform 85"/>
            <p:cNvSpPr/>
            <p:nvPr>
              <p:custDataLst>
                <p:tags r:id="rId83"/>
              </p:custDataLst>
            </p:nvPr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51" name="Freeform 86"/>
            <p:cNvSpPr/>
            <p:nvPr>
              <p:custDataLst>
                <p:tags r:id="rId84"/>
              </p:custDataLst>
            </p:nvPr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52" name="Freeform 87"/>
            <p:cNvSpPr/>
            <p:nvPr>
              <p:custDataLst>
                <p:tags r:id="rId85"/>
              </p:custDataLst>
            </p:nvPr>
          </p:nvSpPr>
          <p:spPr bwMode="auto">
            <a:xfrm>
              <a:off x="4273551" y="3706813"/>
              <a:ext cx="293688" cy="174625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53" name="Freeform 88"/>
            <p:cNvSpPr/>
            <p:nvPr>
              <p:custDataLst>
                <p:tags r:id="rId86"/>
              </p:custDataLst>
            </p:nvPr>
          </p:nvSpPr>
          <p:spPr bwMode="auto">
            <a:xfrm>
              <a:off x="4273551" y="3706813"/>
              <a:ext cx="293688" cy="174625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54" name="Freeform 89"/>
            <p:cNvSpPr/>
            <p:nvPr>
              <p:custDataLst>
                <p:tags r:id="rId87"/>
              </p:custDataLst>
            </p:nvPr>
          </p:nvSpPr>
          <p:spPr bwMode="auto">
            <a:xfrm>
              <a:off x="3211513" y="2055813"/>
              <a:ext cx="500063" cy="163512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55" name="Freeform 90"/>
            <p:cNvSpPr/>
            <p:nvPr>
              <p:custDataLst>
                <p:tags r:id="rId88"/>
              </p:custDataLst>
            </p:nvPr>
          </p:nvSpPr>
          <p:spPr bwMode="auto">
            <a:xfrm>
              <a:off x="3211513" y="2200275"/>
              <a:ext cx="0" cy="4762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56" name="Freeform 91"/>
            <p:cNvSpPr/>
            <p:nvPr>
              <p:custDataLst>
                <p:tags r:id="rId89"/>
              </p:custDataLst>
            </p:nvPr>
          </p:nvSpPr>
          <p:spPr bwMode="auto">
            <a:xfrm>
              <a:off x="3211513" y="2200275"/>
              <a:ext cx="0" cy="4762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57" name="Freeform 92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3211513" y="2200275"/>
              <a:ext cx="3175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58" name="Freeform 93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3208338" y="2200275"/>
              <a:ext cx="14288" cy="4762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59" name="Freeform 94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3175001" y="2208213"/>
              <a:ext cx="169863" cy="584200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60" name="Freeform 95"/>
            <p:cNvSpPr/>
            <p:nvPr>
              <p:custDataLst>
                <p:tags r:id="rId93"/>
              </p:custDataLst>
            </p:nvPr>
          </p:nvSpPr>
          <p:spPr bwMode="auto">
            <a:xfrm>
              <a:off x="3344863" y="2792413"/>
              <a:ext cx="103188" cy="30162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61" name="Freeform 96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3211513" y="2208213"/>
              <a:ext cx="239713" cy="611187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62" name="Freeform 97"/>
            <p:cNvSpPr/>
            <p:nvPr>
              <p:custDataLst>
                <p:tags r:id="rId95"/>
              </p:custDataLst>
            </p:nvPr>
          </p:nvSpPr>
          <p:spPr bwMode="auto">
            <a:xfrm>
              <a:off x="3133726" y="2430463"/>
              <a:ext cx="111125" cy="15081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63" name="Freeform 98"/>
            <p:cNvSpPr/>
            <p:nvPr>
              <p:custDataLst>
                <p:tags r:id="rId96"/>
              </p:custDataLst>
            </p:nvPr>
          </p:nvSpPr>
          <p:spPr bwMode="auto">
            <a:xfrm>
              <a:off x="3211513" y="2208213"/>
              <a:ext cx="66675" cy="225425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64" name="Freeform 99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3219451" y="2208213"/>
              <a:ext cx="125413" cy="92075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65" name="Freeform 100"/>
            <p:cNvSpPr/>
            <p:nvPr>
              <p:custDataLst>
                <p:tags r:id="rId98"/>
              </p:custDataLst>
            </p:nvPr>
          </p:nvSpPr>
          <p:spPr bwMode="auto">
            <a:xfrm>
              <a:off x="3219451" y="2208213"/>
              <a:ext cx="131763" cy="111125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66" name="Freeform 101"/>
            <p:cNvSpPr/>
            <p:nvPr>
              <p:custDataLst>
                <p:tags r:id="rId99"/>
              </p:custDataLst>
            </p:nvPr>
          </p:nvSpPr>
          <p:spPr bwMode="auto">
            <a:xfrm>
              <a:off x="3422651" y="2667000"/>
              <a:ext cx="22225" cy="55562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67" name="Freeform 102"/>
            <p:cNvSpPr/>
            <p:nvPr>
              <p:custDataLst>
                <p:tags r:id="rId100"/>
              </p:custDataLst>
            </p:nvPr>
          </p:nvSpPr>
          <p:spPr bwMode="auto">
            <a:xfrm>
              <a:off x="3328988" y="2489200"/>
              <a:ext cx="77788" cy="85725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68" name="Freeform 103"/>
            <p:cNvSpPr/>
            <p:nvPr>
              <p:custDataLst>
                <p:tags r:id="rId101"/>
              </p:custDataLst>
            </p:nvPr>
          </p:nvSpPr>
          <p:spPr bwMode="auto">
            <a:xfrm>
              <a:off x="3336926" y="2497138"/>
              <a:ext cx="44450" cy="5080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69" name="Freeform 104"/>
            <p:cNvSpPr/>
            <p:nvPr>
              <p:custDataLst>
                <p:tags r:id="rId102"/>
              </p:custDataLst>
            </p:nvPr>
          </p:nvSpPr>
          <p:spPr bwMode="auto">
            <a:xfrm>
              <a:off x="3333751" y="2492375"/>
              <a:ext cx="47625" cy="60325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70" name="Freeform 105"/>
            <p:cNvSpPr/>
            <p:nvPr>
              <p:custDataLst>
                <p:tags r:id="rId103"/>
              </p:custDataLst>
            </p:nvPr>
          </p:nvSpPr>
          <p:spPr bwMode="auto">
            <a:xfrm>
              <a:off x="3340101" y="2497138"/>
              <a:ext cx="60325" cy="69850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71" name="Freeform 106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3336926" y="2492375"/>
              <a:ext cx="55563" cy="74612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72" name="Freeform 107"/>
            <p:cNvSpPr/>
            <p:nvPr>
              <p:custDataLst>
                <p:tags r:id="rId105"/>
              </p:custDataLst>
            </p:nvPr>
          </p:nvSpPr>
          <p:spPr bwMode="auto">
            <a:xfrm>
              <a:off x="3367088" y="2522538"/>
              <a:ext cx="36513" cy="44450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73" name="Freeform 108"/>
            <p:cNvSpPr/>
            <p:nvPr>
              <p:custDataLst>
                <p:tags r:id="rId106"/>
              </p:custDataLst>
            </p:nvPr>
          </p:nvSpPr>
          <p:spPr bwMode="auto">
            <a:xfrm>
              <a:off x="3362326" y="2544763"/>
              <a:ext cx="41275" cy="25400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74" name="Freeform 109"/>
            <p:cNvSpPr/>
            <p:nvPr>
              <p:custDataLst>
                <p:tags r:id="rId107"/>
              </p:custDataLst>
            </p:nvPr>
          </p:nvSpPr>
          <p:spPr bwMode="auto">
            <a:xfrm>
              <a:off x="3311526" y="2636838"/>
              <a:ext cx="66675" cy="104775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75" name="Oval 110"/>
            <p:cNvSpPr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>
              <a:off x="3344863" y="2592388"/>
              <a:ext cx="55563" cy="22225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76" name="Freeform 111"/>
            <p:cNvSpPr/>
            <p:nvPr>
              <p:custDataLst>
                <p:tags r:id="rId109"/>
              </p:custDataLst>
            </p:nvPr>
          </p:nvSpPr>
          <p:spPr bwMode="auto">
            <a:xfrm>
              <a:off x="3333751" y="2416175"/>
              <a:ext cx="44450" cy="14287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77" name="Freeform 112"/>
            <p:cNvSpPr/>
            <p:nvPr>
              <p:custDataLst>
                <p:tags r:id="rId110"/>
              </p:custDataLst>
            </p:nvPr>
          </p:nvSpPr>
          <p:spPr bwMode="auto">
            <a:xfrm>
              <a:off x="3144838" y="2789238"/>
              <a:ext cx="200025" cy="325437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78" name="Freeform 113"/>
            <p:cNvSpPr/>
            <p:nvPr>
              <p:custDataLst>
                <p:tags r:id="rId111"/>
              </p:custDataLst>
            </p:nvPr>
          </p:nvSpPr>
          <p:spPr bwMode="auto">
            <a:xfrm>
              <a:off x="3067051" y="3114675"/>
              <a:ext cx="217488" cy="169862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79" name="Freeform 114"/>
            <p:cNvSpPr/>
            <p:nvPr>
              <p:custDataLst>
                <p:tags r:id="rId112"/>
              </p:custDataLst>
            </p:nvPr>
          </p:nvSpPr>
          <p:spPr bwMode="auto">
            <a:xfrm>
              <a:off x="3144838" y="2847975"/>
              <a:ext cx="300038" cy="333375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80" name="Freeform 115"/>
            <p:cNvSpPr/>
            <p:nvPr>
              <p:custDataLst>
                <p:tags r:id="rId113"/>
              </p:custDataLst>
            </p:nvPr>
          </p:nvSpPr>
          <p:spPr bwMode="auto">
            <a:xfrm>
              <a:off x="2947988" y="3136900"/>
              <a:ext cx="119063" cy="36512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81" name="Freeform 116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2833688" y="3214688"/>
              <a:ext cx="11113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82" name="Freeform 117"/>
            <p:cNvSpPr/>
            <p:nvPr>
              <p:custDataLst>
                <p:tags r:id="rId115"/>
              </p:custDataLst>
            </p:nvPr>
          </p:nvSpPr>
          <p:spPr bwMode="auto">
            <a:xfrm>
              <a:off x="3033713" y="4062413"/>
              <a:ext cx="492125" cy="25400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83" name="Freeform 118"/>
            <p:cNvSpPr/>
            <p:nvPr>
              <p:custDataLst>
                <p:tags r:id="rId116"/>
              </p:custDataLst>
            </p:nvPr>
          </p:nvSpPr>
          <p:spPr bwMode="auto">
            <a:xfrm>
              <a:off x="3036888" y="4087813"/>
              <a:ext cx="541338" cy="133350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84" name="Freeform 119"/>
            <p:cNvSpPr/>
            <p:nvPr>
              <p:custDataLst>
                <p:tags r:id="rId117"/>
              </p:custDataLst>
            </p:nvPr>
          </p:nvSpPr>
          <p:spPr bwMode="auto">
            <a:xfrm>
              <a:off x="3014663" y="3903663"/>
              <a:ext cx="400050" cy="39687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85" name="Freeform 120"/>
            <p:cNvSpPr/>
            <p:nvPr>
              <p:custDataLst>
                <p:tags r:id="rId118"/>
              </p:custDataLst>
            </p:nvPr>
          </p:nvSpPr>
          <p:spPr bwMode="auto">
            <a:xfrm>
              <a:off x="3019426" y="3940175"/>
              <a:ext cx="487363" cy="125412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86" name="Freeform 121"/>
            <p:cNvSpPr/>
            <p:nvPr>
              <p:custDataLst>
                <p:tags r:id="rId119"/>
              </p:custDataLst>
            </p:nvPr>
          </p:nvSpPr>
          <p:spPr bwMode="auto">
            <a:xfrm>
              <a:off x="2541588" y="3178175"/>
              <a:ext cx="839788" cy="809625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87" name="Freeform 122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1941513" y="4462463"/>
              <a:ext cx="3302000" cy="1147762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88" name="Freeform 123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1941513" y="5121275"/>
              <a:ext cx="3254375" cy="488950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89" name="Freeform 124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3529013" y="4576763"/>
              <a:ext cx="1714500" cy="666750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90" name="Freeform 125"/>
            <p:cNvSpPr/>
            <p:nvPr>
              <p:custDataLst>
                <p:tags r:id="rId123"/>
              </p:custDataLst>
            </p:nvPr>
          </p:nvSpPr>
          <p:spPr bwMode="auto">
            <a:xfrm>
              <a:off x="2030413" y="4495800"/>
              <a:ext cx="2014538" cy="947737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91" name="Freeform 126"/>
            <p:cNvSpPr/>
            <p:nvPr>
              <p:custDataLst>
                <p:tags r:id="rId124"/>
              </p:custDataLst>
            </p:nvPr>
          </p:nvSpPr>
          <p:spPr bwMode="auto">
            <a:xfrm>
              <a:off x="2833688" y="4602163"/>
              <a:ext cx="358775" cy="152400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92" name="Freeform 127"/>
            <p:cNvSpPr/>
            <p:nvPr>
              <p:custDataLst>
                <p:tags r:id="rId125"/>
              </p:custDataLst>
            </p:nvPr>
          </p:nvSpPr>
          <p:spPr bwMode="auto">
            <a:xfrm>
              <a:off x="2833688" y="4602163"/>
              <a:ext cx="358775" cy="152400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93" name="Freeform 128"/>
            <p:cNvSpPr/>
            <p:nvPr>
              <p:custDataLst>
                <p:tags r:id="rId126"/>
              </p:custDataLst>
            </p:nvPr>
          </p:nvSpPr>
          <p:spPr bwMode="auto">
            <a:xfrm>
              <a:off x="3078163" y="4410075"/>
              <a:ext cx="184150" cy="158750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94" name="Freeform 129"/>
            <p:cNvSpPr/>
            <p:nvPr>
              <p:custDataLst>
                <p:tags r:id="rId127"/>
              </p:custDataLst>
            </p:nvPr>
          </p:nvSpPr>
          <p:spPr bwMode="auto">
            <a:xfrm>
              <a:off x="3078163" y="4410075"/>
              <a:ext cx="184150" cy="158750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95" name="Freeform 130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2592388" y="4591050"/>
              <a:ext cx="33338" cy="4762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96" name="Freeform 131"/>
            <p:cNvSpPr/>
            <p:nvPr>
              <p:custDataLst>
                <p:tags r:id="rId129"/>
              </p:custDataLst>
            </p:nvPr>
          </p:nvSpPr>
          <p:spPr bwMode="auto">
            <a:xfrm>
              <a:off x="2455863" y="3892550"/>
              <a:ext cx="877888" cy="703262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97" name="Freeform 132"/>
            <p:cNvSpPr/>
            <p:nvPr>
              <p:custDataLst>
                <p:tags r:id="rId130"/>
              </p:custDataLst>
            </p:nvPr>
          </p:nvSpPr>
          <p:spPr bwMode="auto">
            <a:xfrm>
              <a:off x="2603501" y="4176713"/>
              <a:ext cx="544513" cy="30162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98" name="Freeform 133"/>
            <p:cNvSpPr/>
            <p:nvPr>
              <p:custDataLst>
                <p:tags r:id="rId131"/>
              </p:custDataLst>
            </p:nvPr>
          </p:nvSpPr>
          <p:spPr bwMode="auto">
            <a:xfrm>
              <a:off x="3144838" y="4203700"/>
              <a:ext cx="514350" cy="558800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99" name="Freeform 134"/>
            <p:cNvSpPr/>
            <p:nvPr>
              <p:custDataLst>
                <p:tags r:id="rId132"/>
              </p:custDataLst>
            </p:nvPr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00" name="Freeform 135"/>
            <p:cNvSpPr/>
            <p:nvPr>
              <p:custDataLst>
                <p:tags r:id="rId133"/>
              </p:custDataLst>
            </p:nvPr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01" name="Freeform 136"/>
            <p:cNvSpPr/>
            <p:nvPr>
              <p:custDataLst>
                <p:tags r:id="rId134"/>
              </p:custDataLst>
            </p:nvPr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02" name="Freeform 137"/>
            <p:cNvSpPr/>
            <p:nvPr>
              <p:custDataLst>
                <p:tags r:id="rId135"/>
              </p:custDataLst>
            </p:nvPr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03" name="Freeform 138"/>
            <p:cNvSpPr/>
            <p:nvPr>
              <p:custDataLst>
                <p:tags r:id="rId136"/>
              </p:custDataLst>
            </p:nvPr>
          </p:nvSpPr>
          <p:spPr bwMode="auto">
            <a:xfrm>
              <a:off x="2944813" y="3136900"/>
              <a:ext cx="288925" cy="292100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04" name="Freeform 139"/>
            <p:cNvSpPr/>
            <p:nvPr>
              <p:custDataLst>
                <p:tags r:id="rId137"/>
              </p:custDataLst>
            </p:nvPr>
          </p:nvSpPr>
          <p:spPr bwMode="auto">
            <a:xfrm>
              <a:off x="2389188" y="4862513"/>
              <a:ext cx="1655763" cy="314325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05" name="Freeform 140"/>
            <p:cNvSpPr/>
            <p:nvPr>
              <p:custDataLst>
                <p:tags r:id="rId138"/>
              </p:custDataLst>
            </p:nvPr>
          </p:nvSpPr>
          <p:spPr bwMode="auto">
            <a:xfrm>
              <a:off x="4033838" y="5168900"/>
              <a:ext cx="317500" cy="236537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06" name="Freeform 141"/>
            <p:cNvSpPr/>
            <p:nvPr>
              <p:custDataLst>
                <p:tags r:id="rId139"/>
              </p:custDataLst>
            </p:nvPr>
          </p:nvSpPr>
          <p:spPr bwMode="auto">
            <a:xfrm>
              <a:off x="4306888" y="5221288"/>
              <a:ext cx="407988" cy="431800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07" name="Freeform 142"/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>
              <a:off x="2722563" y="56245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08" name="Freeform 143"/>
            <p:cNvSpPr/>
            <p:nvPr>
              <p:custDataLst>
                <p:tags r:id="rId141"/>
              </p:custDataLst>
            </p:nvPr>
          </p:nvSpPr>
          <p:spPr bwMode="auto">
            <a:xfrm>
              <a:off x="2459038" y="5427663"/>
              <a:ext cx="566738" cy="225425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09" name="Freeform 144"/>
            <p:cNvSpPr/>
            <p:nvPr>
              <p:custDataLst>
                <p:tags r:id="rId142"/>
              </p:custDataLst>
            </p:nvPr>
          </p:nvSpPr>
          <p:spPr bwMode="auto">
            <a:xfrm>
              <a:off x="3336926" y="2789238"/>
              <a:ext cx="111125" cy="10001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10" name="Freeform 145"/>
            <p:cNvSpPr/>
            <p:nvPr>
              <p:custDataLst>
                <p:tags r:id="rId143"/>
              </p:custDataLst>
            </p:nvPr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11" name="Freeform 146"/>
            <p:cNvSpPr/>
            <p:nvPr>
              <p:custDataLst>
                <p:tags r:id="rId144"/>
              </p:custDataLst>
            </p:nvPr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12" name="Freeform 147"/>
            <p:cNvSpPr/>
            <p:nvPr>
              <p:custDataLst>
                <p:tags r:id="rId145"/>
              </p:custDataLst>
            </p:nvPr>
          </p:nvSpPr>
          <p:spPr bwMode="auto">
            <a:xfrm>
              <a:off x="3211513" y="2200275"/>
              <a:ext cx="106363" cy="11112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13" name="Freeform 148"/>
            <p:cNvSpPr/>
            <p:nvPr>
              <p:custDataLst>
                <p:tags r:id="rId146"/>
              </p:custDataLst>
            </p:nvPr>
          </p:nvSpPr>
          <p:spPr bwMode="auto">
            <a:xfrm>
              <a:off x="452438" y="5624513"/>
              <a:ext cx="1366838" cy="261937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14" name="Freeform 149"/>
            <p:cNvSpPr/>
            <p:nvPr>
              <p:custDataLst>
                <p:tags r:id="rId147"/>
              </p:custDataLst>
            </p:nvPr>
          </p:nvSpPr>
          <p:spPr bwMode="auto">
            <a:xfrm>
              <a:off x="566738" y="5505450"/>
              <a:ext cx="1230313" cy="322262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15" name="Freeform 150"/>
            <p:cNvSpPr/>
            <p:nvPr>
              <p:custDataLst>
                <p:tags r:id="rId148"/>
              </p:custDataLst>
            </p:nvPr>
          </p:nvSpPr>
          <p:spPr bwMode="auto">
            <a:xfrm>
              <a:off x="577851" y="5365750"/>
              <a:ext cx="1196975" cy="284162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16" name="Freeform 151"/>
            <p:cNvSpPr/>
            <p:nvPr>
              <p:custDataLst>
                <p:tags r:id="rId149"/>
              </p:custDataLst>
            </p:nvPr>
          </p:nvSpPr>
          <p:spPr bwMode="auto">
            <a:xfrm>
              <a:off x="1038226" y="5446713"/>
              <a:ext cx="773113" cy="381000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17" name="Freeform 152"/>
            <p:cNvSpPr/>
            <p:nvPr>
              <p:custDataLst>
                <p:tags r:id="rId150"/>
              </p:custDataLst>
            </p:nvPr>
          </p:nvSpPr>
          <p:spPr bwMode="auto">
            <a:xfrm>
              <a:off x="593726" y="5568950"/>
              <a:ext cx="481013" cy="250825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18" name="Freeform 153"/>
            <p:cNvSpPr/>
            <p:nvPr>
              <p:custDataLst>
                <p:tags r:id="rId151"/>
              </p:custDataLst>
            </p:nvPr>
          </p:nvSpPr>
          <p:spPr bwMode="auto">
            <a:xfrm>
              <a:off x="566738" y="5299075"/>
              <a:ext cx="1230313" cy="322262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19" name="Freeform 154"/>
            <p:cNvSpPr/>
            <p:nvPr>
              <p:custDataLst>
                <p:tags r:id="rId152"/>
              </p:custDataLst>
            </p:nvPr>
          </p:nvSpPr>
          <p:spPr bwMode="auto">
            <a:xfrm>
              <a:off x="577851" y="5157788"/>
              <a:ext cx="1196975" cy="28575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20" name="Freeform 155"/>
            <p:cNvSpPr/>
            <p:nvPr>
              <p:custDataLst>
                <p:tags r:id="rId153"/>
              </p:custDataLst>
            </p:nvPr>
          </p:nvSpPr>
          <p:spPr bwMode="auto">
            <a:xfrm>
              <a:off x="1038226" y="5235575"/>
              <a:ext cx="773113" cy="385762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21" name="Freeform 156"/>
            <p:cNvSpPr/>
            <p:nvPr>
              <p:custDataLst>
                <p:tags r:id="rId154"/>
              </p:custDataLst>
            </p:nvPr>
          </p:nvSpPr>
          <p:spPr bwMode="auto">
            <a:xfrm>
              <a:off x="593726" y="5360988"/>
              <a:ext cx="481013" cy="25241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22" name="Freeform 157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808038" y="5235575"/>
              <a:ext cx="995363" cy="388937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23" name="Freeform 158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674688" y="5613400"/>
              <a:ext cx="1122363" cy="214312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24" name="Freeform 159"/>
            <p:cNvSpPr/>
            <p:nvPr>
              <p:custDataLst>
                <p:tags r:id="rId157"/>
              </p:custDataLst>
            </p:nvPr>
          </p:nvSpPr>
          <p:spPr bwMode="auto">
            <a:xfrm>
              <a:off x="752476" y="5432425"/>
              <a:ext cx="1022350" cy="217487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25" name="Freeform 160"/>
            <p:cNvSpPr/>
            <p:nvPr>
              <p:custDataLst>
                <p:tags r:id="rId158"/>
              </p:custDataLst>
            </p:nvPr>
          </p:nvSpPr>
          <p:spPr bwMode="auto">
            <a:xfrm>
              <a:off x="1038226" y="5446713"/>
              <a:ext cx="765175" cy="381000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26" name="Freeform 161"/>
            <p:cNvSpPr/>
            <p:nvPr>
              <p:custDataLst>
                <p:tags r:id="rId159"/>
              </p:custDataLst>
            </p:nvPr>
          </p:nvSpPr>
          <p:spPr bwMode="auto">
            <a:xfrm>
              <a:off x="674688" y="5591175"/>
              <a:ext cx="392113" cy="228600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27" name="Freeform 162"/>
            <p:cNvSpPr>
              <a:spLocks noEditPoints="1"/>
            </p:cNvSpPr>
            <p:nvPr>
              <p:custDataLst>
                <p:tags r:id="rId160"/>
              </p:custDataLst>
            </p:nvPr>
          </p:nvSpPr>
          <p:spPr bwMode="auto">
            <a:xfrm>
              <a:off x="763588" y="5405438"/>
              <a:ext cx="1033463" cy="215900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28" name="Freeform 163"/>
            <p:cNvSpPr/>
            <p:nvPr>
              <p:custDataLst>
                <p:tags r:id="rId161"/>
              </p:custDataLst>
            </p:nvPr>
          </p:nvSpPr>
          <p:spPr bwMode="auto">
            <a:xfrm>
              <a:off x="955676" y="5168900"/>
              <a:ext cx="819150" cy="26987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29" name="Freeform 164"/>
            <p:cNvSpPr/>
            <p:nvPr>
              <p:custDataLst>
                <p:tags r:id="rId162"/>
              </p:custDataLst>
            </p:nvPr>
          </p:nvSpPr>
          <p:spPr bwMode="auto">
            <a:xfrm>
              <a:off x="1038226" y="5235575"/>
              <a:ext cx="765175" cy="385762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30" name="Freeform 165"/>
            <p:cNvSpPr/>
            <p:nvPr>
              <p:custDataLst>
                <p:tags r:id="rId163"/>
              </p:custDataLst>
            </p:nvPr>
          </p:nvSpPr>
          <p:spPr bwMode="auto">
            <a:xfrm>
              <a:off x="771526" y="5416550"/>
              <a:ext cx="295275" cy="196850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9950" name="图形 9948"/>
          <p:cNvSpPr/>
          <p:nvPr>
            <p:custDataLst>
              <p:tags r:id="rId164"/>
            </p:custDataLst>
          </p:nvPr>
        </p:nvSpPr>
        <p:spPr>
          <a:xfrm>
            <a:off x="4559711" y="-3099"/>
            <a:ext cx="7629760" cy="6858000"/>
          </a:xfrm>
          <a:custGeom>
            <a:avLst/>
            <a:gdLst>
              <a:gd name="connsiteX0" fmla="*/ 373276 w 7629760"/>
              <a:gd name="connsiteY0" fmla="*/ 3099 h 6858000"/>
              <a:gd name="connsiteX1" fmla="*/ 551471 w 7629760"/>
              <a:gd name="connsiteY1" fmla="*/ 1254856 h 6858000"/>
              <a:gd name="connsiteX2" fmla="*/ 31317 w 7629760"/>
              <a:gd name="connsiteY2" fmla="*/ 2356026 h 6858000"/>
              <a:gd name="connsiteX3" fmla="*/ 212022 w 7629760"/>
              <a:gd name="connsiteY3" fmla="*/ 2409359 h 6858000"/>
              <a:gd name="connsiteX4" fmla="*/ 968723 w 7629760"/>
              <a:gd name="connsiteY4" fmla="*/ 2972180 h 6858000"/>
              <a:gd name="connsiteX5" fmla="*/ 4107215 w 7629760"/>
              <a:gd name="connsiteY5" fmla="*/ 5363382 h 6858000"/>
              <a:gd name="connsiteX6" fmla="*/ 7627195 w 7629760"/>
              <a:gd name="connsiteY6" fmla="*/ 6857334 h 6858000"/>
              <a:gd name="connsiteX7" fmla="*/ 7627195 w 7629760"/>
              <a:gd name="connsiteY7" fmla="*/ 3099 h 6858000"/>
              <a:gd name="connsiteX8" fmla="*/ 373276 w 7629760"/>
              <a:gd name="connsiteY8" fmla="*/ 30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9760" h="6858000">
                <a:moveTo>
                  <a:pt x="373276" y="3099"/>
                </a:moveTo>
                <a:cubicBezTo>
                  <a:pt x="348178" y="311175"/>
                  <a:pt x="360099" y="771722"/>
                  <a:pt x="551471" y="1254856"/>
                </a:cubicBezTo>
                <a:cubicBezTo>
                  <a:pt x="905351" y="2149596"/>
                  <a:pt x="296100" y="2222380"/>
                  <a:pt x="31317" y="2356026"/>
                </a:cubicBezTo>
                <a:cubicBezTo>
                  <a:pt x="-6330" y="2375477"/>
                  <a:pt x="-48996" y="2396810"/>
                  <a:pt x="212022" y="2409359"/>
                </a:cubicBezTo>
                <a:cubicBezTo>
                  <a:pt x="489981" y="2422536"/>
                  <a:pt x="819391" y="2396183"/>
                  <a:pt x="968723" y="2972180"/>
                </a:cubicBezTo>
                <a:cubicBezTo>
                  <a:pt x="1093585" y="3454687"/>
                  <a:pt x="1657033" y="5320088"/>
                  <a:pt x="4107215" y="5363382"/>
                </a:cubicBezTo>
                <a:cubicBezTo>
                  <a:pt x="7479118" y="5423617"/>
                  <a:pt x="7627195" y="6857334"/>
                  <a:pt x="7627195" y="6857334"/>
                </a:cubicBezTo>
                <a:lnTo>
                  <a:pt x="7627195" y="3099"/>
                </a:lnTo>
                <a:lnTo>
                  <a:pt x="373276" y="3099"/>
                </a:lnTo>
                <a:close/>
              </a:path>
            </a:pathLst>
          </a:custGeom>
          <a:solidFill>
            <a:schemeClr val="accent1"/>
          </a:solidFill>
          <a:ln w="627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65"/>
            </p:custDataLst>
          </p:nvPr>
        </p:nvSpPr>
        <p:spPr>
          <a:xfrm>
            <a:off x="5835002" y="3010712"/>
            <a:ext cx="5430824" cy="558799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130000"/>
              </a:lnSpc>
              <a:buNone/>
              <a:defRPr sz="2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66"/>
            </p:custDataLst>
          </p:nvPr>
        </p:nvSpPr>
        <p:spPr>
          <a:xfrm>
            <a:off x="5835002" y="1370639"/>
            <a:ext cx="5430824" cy="1548218"/>
          </a:xfrm>
        </p:spPr>
        <p:txBody>
          <a:bodyPr lIns="90000" tIns="46800" rIns="90000" bIns="46800" anchor="ctr">
            <a:normAutofit/>
          </a:bodyPr>
          <a:lstStyle>
            <a:lvl1pPr algn="r">
              <a:lnSpc>
                <a:spcPct val="130000"/>
              </a:lnSpc>
              <a:defRPr sz="480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67"/>
            </p:custDataLst>
          </p:nvPr>
        </p:nvSpPr>
        <p:spPr>
          <a:xfrm>
            <a:off x="8699942" y="5483925"/>
            <a:ext cx="1757337" cy="39600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r">
              <a:lnSpc>
                <a:spcPct val="130000"/>
              </a:lnSpc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68"/>
            </p:custDataLst>
          </p:nvPr>
        </p:nvSpPr>
        <p:spPr>
          <a:xfrm>
            <a:off x="8699942" y="5931888"/>
            <a:ext cx="1757337" cy="39600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r">
              <a:lnSpc>
                <a:spcPct val="130000"/>
              </a:lnSpc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单击编辑文本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6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7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7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7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组合 170"/>
          <p:cNvGrpSpPr/>
          <p:nvPr>
            <p:custDataLst>
              <p:tags r:id="rId2"/>
            </p:custDataLst>
          </p:nvPr>
        </p:nvGrpSpPr>
        <p:grpSpPr>
          <a:xfrm>
            <a:off x="11403355" y="118935"/>
            <a:ext cx="744306" cy="287350"/>
            <a:chOff x="5025193" y="5499274"/>
            <a:chExt cx="1780502" cy="687388"/>
          </a:xfrm>
        </p:grpSpPr>
        <p:sp>
          <p:nvSpPr>
            <p:cNvPr id="172" name="Freeform 24"/>
            <p:cNvSpPr/>
            <p:nvPr>
              <p:custDataLst>
                <p:tags r:id="rId3"/>
              </p:custDataLst>
            </p:nvPr>
          </p:nvSpPr>
          <p:spPr bwMode="auto">
            <a:xfrm flipH="1">
              <a:off x="5088902" y="5613280"/>
              <a:ext cx="1716793" cy="573382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3" name="Freeform 25"/>
            <p:cNvSpPr/>
            <p:nvPr>
              <p:custDataLst>
                <p:tags r:id="rId4"/>
              </p:custDataLst>
            </p:nvPr>
          </p:nvSpPr>
          <p:spPr bwMode="auto">
            <a:xfrm flipH="1">
              <a:off x="5025193" y="5807761"/>
              <a:ext cx="1757031" cy="352077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4" name="Freeform 26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6351348" y="5737345"/>
              <a:ext cx="387285" cy="39063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5" name="Freeform 27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5088901" y="5499274"/>
              <a:ext cx="1004258" cy="395667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6" name="Freeform 28"/>
            <p:cNvSpPr/>
            <p:nvPr>
              <p:custDataLst>
                <p:tags r:id="rId7"/>
              </p:custDataLst>
            </p:nvPr>
          </p:nvSpPr>
          <p:spPr bwMode="auto">
            <a:xfrm flipH="1">
              <a:off x="5643842" y="5842969"/>
              <a:ext cx="742715" cy="28501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7" name="Freeform 29"/>
            <p:cNvSpPr/>
            <p:nvPr>
              <p:custDataLst>
                <p:tags r:id="rId8"/>
              </p:custDataLst>
            </p:nvPr>
          </p:nvSpPr>
          <p:spPr bwMode="auto">
            <a:xfrm flipH="1">
              <a:off x="5088902" y="5749082"/>
              <a:ext cx="590148" cy="246453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8" name="Freeform 30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5679050" y="5549571"/>
              <a:ext cx="1032759" cy="481171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179" name="任意多边形: 形状 178"/>
          <p:cNvSpPr/>
          <p:nvPr>
            <p:custDataLst>
              <p:tags r:id="rId10"/>
            </p:custDataLst>
          </p:nvPr>
        </p:nvSpPr>
        <p:spPr>
          <a:xfrm flipH="1">
            <a:off x="3862" y="1568"/>
            <a:ext cx="11914584" cy="6856433"/>
          </a:xfrm>
          <a:custGeom>
            <a:avLst/>
            <a:gdLst>
              <a:gd name="connsiteX0" fmla="*/ 11478623 w 11478623"/>
              <a:gd name="connsiteY0" fmla="*/ 0 h 6856433"/>
              <a:gd name="connsiteX1" fmla="*/ 557329 w 11478623"/>
              <a:gd name="connsiteY1" fmla="*/ 0 h 6856433"/>
              <a:gd name="connsiteX2" fmla="*/ 825614 w 11478623"/>
              <a:gd name="connsiteY2" fmla="*/ 1884610 h 6856433"/>
              <a:gd name="connsiteX3" fmla="*/ 42485 w 11478623"/>
              <a:gd name="connsiteY3" fmla="*/ 3542500 h 6856433"/>
              <a:gd name="connsiteX4" fmla="*/ 314549 w 11478623"/>
              <a:gd name="connsiteY4" fmla="*/ 3622797 h 6856433"/>
              <a:gd name="connsiteX5" fmla="*/ 1453817 w 11478623"/>
              <a:gd name="connsiteY5" fmla="*/ 4470165 h 6856433"/>
              <a:gd name="connsiteX6" fmla="*/ 2785883 w 11478623"/>
              <a:gd name="connsiteY6" fmla="*/ 6813554 h 6856433"/>
              <a:gd name="connsiteX7" fmla="*/ 2833267 w 11478623"/>
              <a:gd name="connsiteY7" fmla="*/ 6856433 h 6856433"/>
              <a:gd name="connsiteX8" fmla="*/ 11478623 w 11478623"/>
              <a:gd name="connsiteY8" fmla="*/ 6856433 h 685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8623" h="6856433">
                <a:moveTo>
                  <a:pt x="11478623" y="0"/>
                </a:moveTo>
                <a:lnTo>
                  <a:pt x="557329" y="0"/>
                </a:lnTo>
                <a:cubicBezTo>
                  <a:pt x="519542" y="463830"/>
                  <a:pt x="537490" y="1157217"/>
                  <a:pt x="825614" y="1884610"/>
                </a:cubicBezTo>
                <a:cubicBezTo>
                  <a:pt x="1358406" y="3231705"/>
                  <a:pt x="441135" y="3341287"/>
                  <a:pt x="42485" y="3542500"/>
                </a:cubicBezTo>
                <a:cubicBezTo>
                  <a:pt x="-14195" y="3571785"/>
                  <a:pt x="-78432" y="3603903"/>
                  <a:pt x="314549" y="3622797"/>
                </a:cubicBezTo>
                <a:cubicBezTo>
                  <a:pt x="733037" y="3642636"/>
                  <a:pt x="1228987" y="3602959"/>
                  <a:pt x="1453817" y="4470165"/>
                </a:cubicBezTo>
                <a:cubicBezTo>
                  <a:pt x="1559560" y="4878792"/>
                  <a:pt x="1874234" y="5946192"/>
                  <a:pt x="2785883" y="6813554"/>
                </a:cubicBezTo>
                <a:lnTo>
                  <a:pt x="2833267" y="6856433"/>
                </a:lnTo>
                <a:lnTo>
                  <a:pt x="11478623" y="6856433"/>
                </a:lnTo>
                <a:close/>
              </a:path>
            </a:pathLst>
          </a:custGeom>
          <a:solidFill>
            <a:schemeClr val="accent1"/>
          </a:solidFill>
          <a:ln w="62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 dirty="0"/>
          </a:p>
        </p:txBody>
      </p:sp>
      <p:grpSp>
        <p:nvGrpSpPr>
          <p:cNvPr id="180" name="组合 179"/>
          <p:cNvGrpSpPr/>
          <p:nvPr>
            <p:custDataLst>
              <p:tags r:id="rId11"/>
            </p:custDataLst>
          </p:nvPr>
        </p:nvGrpSpPr>
        <p:grpSpPr>
          <a:xfrm>
            <a:off x="10619634" y="5321089"/>
            <a:ext cx="1394566" cy="1409911"/>
            <a:chOff x="6512298" y="2164605"/>
            <a:chExt cx="3809135" cy="3851049"/>
          </a:xfrm>
        </p:grpSpPr>
        <p:sp>
          <p:nvSpPr>
            <p:cNvPr id="181" name="Freeform 7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9417769" y="4240181"/>
              <a:ext cx="903664" cy="938871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2" name="Freeform 8"/>
            <p:cNvSpPr/>
            <p:nvPr>
              <p:custDataLst>
                <p:tags r:id="rId13"/>
              </p:custDataLst>
            </p:nvPr>
          </p:nvSpPr>
          <p:spPr bwMode="auto">
            <a:xfrm flipH="1">
              <a:off x="9813436" y="4753207"/>
              <a:ext cx="296751" cy="261543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3" name="Freeform 9"/>
            <p:cNvSpPr/>
            <p:nvPr>
              <p:custDataLst>
                <p:tags r:id="rId14"/>
              </p:custDataLst>
            </p:nvPr>
          </p:nvSpPr>
          <p:spPr bwMode="auto">
            <a:xfrm flipH="1">
              <a:off x="9320528" y="4186531"/>
              <a:ext cx="950608" cy="496261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4" name="Freeform 10"/>
            <p:cNvSpPr/>
            <p:nvPr>
              <p:custDataLst>
                <p:tags r:id="rId15"/>
              </p:custDataLst>
            </p:nvPr>
          </p:nvSpPr>
          <p:spPr bwMode="auto">
            <a:xfrm flipH="1">
              <a:off x="9320529" y="4204973"/>
              <a:ext cx="801394" cy="504643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5" name="Freeform 13"/>
            <p:cNvSpPr/>
            <p:nvPr>
              <p:custDataLst>
                <p:tags r:id="rId16"/>
              </p:custDataLst>
            </p:nvPr>
          </p:nvSpPr>
          <p:spPr bwMode="auto">
            <a:xfrm flipH="1">
              <a:off x="9813436" y="4756561"/>
              <a:ext cx="293398" cy="155919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6" name="Freeform 6"/>
            <p:cNvSpPr/>
            <p:nvPr>
              <p:custDataLst>
                <p:tags r:id="rId17"/>
              </p:custDataLst>
            </p:nvPr>
          </p:nvSpPr>
          <p:spPr bwMode="auto">
            <a:xfrm flipH="1">
              <a:off x="9335618" y="4204973"/>
              <a:ext cx="367166" cy="989168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7" name="Oval 11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9898941" y="4468193"/>
              <a:ext cx="67062" cy="6203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8" name="Oval 1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9907323" y="4468193"/>
              <a:ext cx="65386" cy="6203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9" name="Freeform 14"/>
            <p:cNvSpPr/>
            <p:nvPr>
              <p:custDataLst>
                <p:tags r:id="rId20"/>
              </p:custDataLst>
            </p:nvPr>
          </p:nvSpPr>
          <p:spPr bwMode="auto">
            <a:xfrm flipH="1">
              <a:off x="9813436" y="4764943"/>
              <a:ext cx="246454" cy="155919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0" name="Oval 1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1" name="Oval 16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2" name="Freeform 17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9367472" y="4204973"/>
              <a:ext cx="226336" cy="16766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3" name="Freeform 19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9374178" y="4248564"/>
              <a:ext cx="263220" cy="74606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4" name="Freeform 20"/>
            <p:cNvSpPr/>
            <p:nvPr>
              <p:custDataLst>
                <p:tags r:id="rId25"/>
              </p:custDataLst>
            </p:nvPr>
          </p:nvSpPr>
          <p:spPr bwMode="auto">
            <a:xfrm flipH="1">
              <a:off x="9417769" y="4248564"/>
              <a:ext cx="554941" cy="922106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5" name="Freeform 2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9367472" y="4204973"/>
              <a:ext cx="320223" cy="357106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6" name="Freeform 22"/>
            <p:cNvSpPr/>
            <p:nvPr>
              <p:custDataLst>
                <p:tags r:id="rId27"/>
              </p:custDataLst>
            </p:nvPr>
          </p:nvSpPr>
          <p:spPr bwMode="auto">
            <a:xfrm flipH="1">
              <a:off x="9367472" y="4213356"/>
              <a:ext cx="320223" cy="343693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7" name="Freeform 23"/>
            <p:cNvSpPr/>
            <p:nvPr>
              <p:custDataLst>
                <p:tags r:id="rId28"/>
              </p:custDataLst>
            </p:nvPr>
          </p:nvSpPr>
          <p:spPr bwMode="auto">
            <a:xfrm flipH="1">
              <a:off x="8631464" y="2560272"/>
              <a:ext cx="58680" cy="129094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8" name="Freeform 31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9" name="Freeform 32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6512298" y="4562080"/>
              <a:ext cx="1963248" cy="1109880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0" name="Freeform 33"/>
            <p:cNvSpPr/>
            <p:nvPr>
              <p:custDataLst>
                <p:tags r:id="rId31"/>
              </p:custDataLst>
            </p:nvPr>
          </p:nvSpPr>
          <p:spPr bwMode="auto">
            <a:xfrm flipH="1">
              <a:off x="7786480" y="4741471"/>
              <a:ext cx="2151022" cy="1015993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1" name="Freeform 34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2" name="Freeform 35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3" name="Freeform 36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4" name="Freeform 37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5" name="Freeform 38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6" name="Freeform 39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7" name="Freeform 40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8" name="Freeform 41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9" name="Freeform 42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0" name="Freeform 43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1" name="Freeform 44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7219804" y="3247660"/>
              <a:ext cx="2154375" cy="957313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2" name="Freeform 45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8006110" y="2841934"/>
              <a:ext cx="730978" cy="684035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3" name="Freeform 46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8135204" y="2325554"/>
              <a:ext cx="531469" cy="668945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4" name="Freeform 47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8631464" y="2540154"/>
              <a:ext cx="117359" cy="179391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5" name="Freeform 48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8064789" y="2533447"/>
              <a:ext cx="102270" cy="162625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6" name="Freeform 49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8596257" y="2317171"/>
              <a:ext cx="70415" cy="246453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7" name="Freeform 50"/>
            <p:cNvSpPr/>
            <p:nvPr>
              <p:custDataLst>
                <p:tags r:id="rId48"/>
              </p:custDataLst>
            </p:nvPr>
          </p:nvSpPr>
          <p:spPr bwMode="auto">
            <a:xfrm flipH="1">
              <a:off x="8138557" y="2317171"/>
              <a:ext cx="531469" cy="149213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8" name="Freeform 51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8373275" y="2325554"/>
              <a:ext cx="285015" cy="167656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9" name="Freeform 52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8150292" y="2345673"/>
              <a:ext cx="55327" cy="214599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0" name="Freeform 53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8393393" y="2540154"/>
              <a:ext cx="50297" cy="383931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1" name="Freeform 54"/>
            <p:cNvSpPr/>
            <p:nvPr>
              <p:custDataLst>
                <p:tags r:id="rId52"/>
              </p:custDataLst>
            </p:nvPr>
          </p:nvSpPr>
          <p:spPr bwMode="auto">
            <a:xfrm flipH="1">
              <a:off x="8452073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2" name="Freeform 55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8463809" y="2637394"/>
              <a:ext cx="11736" cy="20119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3" name="Freeform 56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8460456" y="2630688"/>
              <a:ext cx="15090" cy="1844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4" name="Freeform 57"/>
            <p:cNvSpPr/>
            <p:nvPr>
              <p:custDataLst>
                <p:tags r:id="rId55"/>
              </p:custDataLst>
            </p:nvPr>
          </p:nvSpPr>
          <p:spPr bwMode="auto">
            <a:xfrm flipH="1">
              <a:off x="8460456" y="2649129"/>
              <a:ext cx="6706" cy="31854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5" name="Freeform 58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8455426" y="2645776"/>
              <a:ext cx="8383" cy="43590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6" name="Freeform 59"/>
            <p:cNvSpPr/>
            <p:nvPr>
              <p:custDataLst>
                <p:tags r:id="rId57"/>
              </p:custDataLst>
            </p:nvPr>
          </p:nvSpPr>
          <p:spPr bwMode="auto">
            <a:xfrm flipH="1">
              <a:off x="8296153" y="2625657"/>
              <a:ext cx="58680" cy="7041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7" name="Freeform 60"/>
            <p:cNvSpPr/>
            <p:nvPr>
              <p:custDataLst>
                <p:tags r:id="rId58"/>
              </p:custDataLst>
            </p:nvPr>
          </p:nvSpPr>
          <p:spPr bwMode="auto">
            <a:xfrm flipH="1">
              <a:off x="8276035" y="2630688"/>
              <a:ext cx="67062" cy="77122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8" name="Freeform 61"/>
            <p:cNvSpPr/>
            <p:nvPr>
              <p:custDataLst>
                <p:tags r:id="rId59"/>
              </p:custDataLst>
            </p:nvPr>
          </p:nvSpPr>
          <p:spPr bwMode="auto">
            <a:xfrm flipH="1">
              <a:off x="8272681" y="2649129"/>
              <a:ext cx="46944" cy="58679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9" name="Freeform 62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8267652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0" name="Freeform 63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8349803" y="2660866"/>
              <a:ext cx="110653" cy="8382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1" name="Freeform 64"/>
            <p:cNvSpPr/>
            <p:nvPr>
              <p:custDataLst>
                <p:tags r:id="rId62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2" name="Oval 65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3" name="Oval 66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 flipH="1">
              <a:off x="8267651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4" name="Rectangle 67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5" name="Rectangle 68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6" name="Rectangle 69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 flipH="1">
              <a:off x="8252563" y="2545183"/>
              <a:ext cx="73768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7" name="Freeform 70"/>
            <p:cNvSpPr/>
            <p:nvPr>
              <p:custDataLst>
                <p:tags r:id="rId68"/>
              </p:custDataLst>
            </p:nvPr>
          </p:nvSpPr>
          <p:spPr bwMode="auto">
            <a:xfrm flipH="1">
              <a:off x="7099092" y="3908223"/>
              <a:ext cx="801394" cy="860073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8" name="Freeform 71"/>
            <p:cNvSpPr/>
            <p:nvPr>
              <p:custDataLst>
                <p:tags r:id="rId69"/>
              </p:custDataLst>
            </p:nvPr>
          </p:nvSpPr>
          <p:spPr bwMode="auto">
            <a:xfrm flipH="1">
              <a:off x="8440337" y="4104380"/>
              <a:ext cx="1027729" cy="766186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9" name="Freeform 72"/>
            <p:cNvSpPr/>
            <p:nvPr>
              <p:custDataLst>
                <p:tags r:id="rId70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0" name="Freeform 73"/>
            <p:cNvSpPr/>
            <p:nvPr>
              <p:custDataLst>
                <p:tags r:id="rId71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1" name="Freeform 74"/>
            <p:cNvSpPr/>
            <p:nvPr>
              <p:custDataLst>
                <p:tags r:id="rId72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2" name="Freeform 75"/>
            <p:cNvSpPr/>
            <p:nvPr>
              <p:custDataLst>
                <p:tags r:id="rId73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3" name="Freeform 76"/>
            <p:cNvSpPr/>
            <p:nvPr>
              <p:custDataLst>
                <p:tags r:id="rId74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4" name="Freeform 77"/>
            <p:cNvSpPr/>
            <p:nvPr>
              <p:custDataLst>
                <p:tags r:id="rId75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5" name="Freeform 78"/>
            <p:cNvSpPr/>
            <p:nvPr>
              <p:custDataLst>
                <p:tags r:id="rId76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6" name="Freeform 79"/>
            <p:cNvSpPr/>
            <p:nvPr>
              <p:custDataLst>
                <p:tags r:id="rId77"/>
              </p:custDataLst>
            </p:nvPr>
          </p:nvSpPr>
          <p:spPr bwMode="auto">
            <a:xfrm flipH="1">
              <a:off x="7680858" y="3306339"/>
              <a:ext cx="1267476" cy="953960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7" name="Freeform 80"/>
            <p:cNvSpPr/>
            <p:nvPr>
              <p:custDataLst>
                <p:tags r:id="rId78"/>
              </p:custDataLst>
            </p:nvPr>
          </p:nvSpPr>
          <p:spPr bwMode="auto">
            <a:xfrm flipH="1">
              <a:off x="7786480" y="5128756"/>
              <a:ext cx="1748648" cy="335311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8" name="Freeform 81"/>
            <p:cNvSpPr/>
            <p:nvPr>
              <p:custDataLst>
                <p:tags r:id="rId79"/>
              </p:custDataLst>
            </p:nvPr>
          </p:nvSpPr>
          <p:spPr bwMode="auto">
            <a:xfrm flipH="1">
              <a:off x="7454522" y="5452331"/>
              <a:ext cx="343695" cy="254837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9" name="Freeform 82"/>
            <p:cNvSpPr/>
            <p:nvPr>
              <p:custDataLst>
                <p:tags r:id="rId80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0" name="Freeform 83"/>
            <p:cNvSpPr/>
            <p:nvPr>
              <p:custDataLst>
                <p:tags r:id="rId81"/>
              </p:custDataLst>
            </p:nvPr>
          </p:nvSpPr>
          <p:spPr bwMode="auto">
            <a:xfrm flipH="1">
              <a:off x="8862829" y="5725610"/>
              <a:ext cx="598531" cy="290044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1" name="Freeform 84"/>
            <p:cNvSpPr/>
            <p:nvPr>
              <p:custDataLst>
                <p:tags r:id="rId82"/>
              </p:custDataLst>
            </p:nvPr>
          </p:nvSpPr>
          <p:spPr bwMode="auto">
            <a:xfrm flipH="1">
              <a:off x="8307889" y="2939174"/>
              <a:ext cx="226336" cy="10562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2" name="Freeform 85"/>
            <p:cNvSpPr/>
            <p:nvPr>
              <p:custDataLst>
                <p:tags r:id="rId83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3" name="Freeform 86"/>
            <p:cNvSpPr/>
            <p:nvPr>
              <p:custDataLst>
                <p:tags r:id="rId84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4" name="Freeform 87"/>
            <p:cNvSpPr/>
            <p:nvPr>
              <p:custDataLst>
                <p:tags r:id="rId85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5" name="Freeform 88"/>
            <p:cNvSpPr/>
            <p:nvPr>
              <p:custDataLst>
                <p:tags r:id="rId86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6" name="Freeform 89"/>
            <p:cNvSpPr/>
            <p:nvPr>
              <p:custDataLst>
                <p:tags r:id="rId87"/>
              </p:custDataLst>
            </p:nvPr>
          </p:nvSpPr>
          <p:spPr bwMode="auto">
            <a:xfrm flipH="1">
              <a:off x="8138557" y="2164605"/>
              <a:ext cx="528116" cy="172685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7" name="Freeform 90"/>
            <p:cNvSpPr/>
            <p:nvPr>
              <p:custDataLst>
                <p:tags r:id="rId88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8" name="Freeform 91"/>
            <p:cNvSpPr/>
            <p:nvPr>
              <p:custDataLst>
                <p:tags r:id="rId89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9" name="Freeform 92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 flipH="1">
              <a:off x="8663320" y="2317171"/>
              <a:ext cx="3353" cy="8382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0" name="Freeform 93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 flipH="1">
              <a:off x="8654936" y="2317171"/>
              <a:ext cx="15090" cy="5029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1" name="Freeform 94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 flipH="1">
              <a:off x="8525841" y="2325554"/>
              <a:ext cx="179392" cy="616973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2" name="Freeform 95"/>
            <p:cNvSpPr/>
            <p:nvPr>
              <p:custDataLst>
                <p:tags r:id="rId93"/>
              </p:custDataLst>
            </p:nvPr>
          </p:nvSpPr>
          <p:spPr bwMode="auto">
            <a:xfrm flipH="1">
              <a:off x="8416865" y="2942527"/>
              <a:ext cx="108977" cy="31854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3" name="Freeform 96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 flipH="1">
              <a:off x="8413512" y="2325554"/>
              <a:ext cx="253160" cy="645474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4" name="Freeform 97"/>
            <p:cNvSpPr/>
            <p:nvPr>
              <p:custDataLst>
                <p:tags r:id="rId95"/>
              </p:custDataLst>
            </p:nvPr>
          </p:nvSpPr>
          <p:spPr bwMode="auto">
            <a:xfrm flipH="1">
              <a:off x="8631464" y="2560272"/>
              <a:ext cx="117359" cy="15927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5" name="Freeform 98"/>
            <p:cNvSpPr/>
            <p:nvPr>
              <p:custDataLst>
                <p:tags r:id="rId96"/>
              </p:custDataLst>
            </p:nvPr>
          </p:nvSpPr>
          <p:spPr bwMode="auto">
            <a:xfrm flipH="1">
              <a:off x="8596257" y="2325554"/>
              <a:ext cx="70415" cy="238071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6" name="Freeform 99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 flipH="1">
              <a:off x="8525841" y="2325554"/>
              <a:ext cx="132448" cy="97240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7" name="Freeform 100"/>
            <p:cNvSpPr/>
            <p:nvPr>
              <p:custDataLst>
                <p:tags r:id="rId98"/>
              </p:custDataLst>
            </p:nvPr>
          </p:nvSpPr>
          <p:spPr bwMode="auto">
            <a:xfrm flipH="1">
              <a:off x="8519135" y="2325554"/>
              <a:ext cx="139155" cy="117359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8" name="Freeform 101"/>
            <p:cNvSpPr/>
            <p:nvPr>
              <p:custDataLst>
                <p:tags r:id="rId99"/>
              </p:custDataLst>
            </p:nvPr>
          </p:nvSpPr>
          <p:spPr bwMode="auto">
            <a:xfrm flipH="1">
              <a:off x="8420218" y="2810079"/>
              <a:ext cx="23472" cy="58679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9" name="Freeform 102"/>
            <p:cNvSpPr/>
            <p:nvPr>
              <p:custDataLst>
                <p:tags r:id="rId100"/>
              </p:custDataLst>
            </p:nvPr>
          </p:nvSpPr>
          <p:spPr bwMode="auto">
            <a:xfrm flipH="1">
              <a:off x="8460456" y="2622304"/>
              <a:ext cx="82152" cy="90534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0" name="Freeform 103"/>
            <p:cNvSpPr/>
            <p:nvPr>
              <p:custDataLst>
                <p:tags r:id="rId101"/>
              </p:custDataLst>
            </p:nvPr>
          </p:nvSpPr>
          <p:spPr bwMode="auto">
            <a:xfrm flipH="1">
              <a:off x="8487281" y="2630688"/>
              <a:ext cx="46944" cy="5365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1" name="Freeform 104"/>
            <p:cNvSpPr/>
            <p:nvPr>
              <p:custDataLst>
                <p:tags r:id="rId102"/>
              </p:custDataLst>
            </p:nvPr>
          </p:nvSpPr>
          <p:spPr bwMode="auto">
            <a:xfrm flipH="1">
              <a:off x="8487281" y="2625657"/>
              <a:ext cx="50297" cy="63709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2" name="Freeform 105"/>
            <p:cNvSpPr/>
            <p:nvPr>
              <p:custDataLst>
                <p:tags r:id="rId103"/>
              </p:custDataLst>
            </p:nvPr>
          </p:nvSpPr>
          <p:spPr bwMode="auto">
            <a:xfrm flipH="1">
              <a:off x="8467162" y="2630688"/>
              <a:ext cx="63709" cy="73768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3" name="Freeform 106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 flipH="1">
              <a:off x="8475544" y="2625657"/>
              <a:ext cx="58680" cy="78798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4" name="Freeform 107"/>
            <p:cNvSpPr/>
            <p:nvPr>
              <p:custDataLst>
                <p:tags r:id="rId105"/>
              </p:custDataLst>
            </p:nvPr>
          </p:nvSpPr>
          <p:spPr bwMode="auto">
            <a:xfrm flipH="1">
              <a:off x="8463809" y="2657512"/>
              <a:ext cx="38561" cy="46944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5" name="Freeform 108"/>
            <p:cNvSpPr/>
            <p:nvPr>
              <p:custDataLst>
                <p:tags r:id="rId106"/>
              </p:custDataLst>
            </p:nvPr>
          </p:nvSpPr>
          <p:spPr bwMode="auto">
            <a:xfrm flipH="1">
              <a:off x="8463809" y="2680984"/>
              <a:ext cx="43590" cy="26825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6" name="Freeform 109"/>
            <p:cNvSpPr/>
            <p:nvPr>
              <p:custDataLst>
                <p:tags r:id="rId107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7" name="Oval 110"/>
            <p:cNvSpPr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8" name="Freeform 111"/>
            <p:cNvSpPr/>
            <p:nvPr>
              <p:custDataLst>
                <p:tags r:id="rId109"/>
              </p:custDataLst>
            </p:nvPr>
          </p:nvSpPr>
          <p:spPr bwMode="auto">
            <a:xfrm flipH="1">
              <a:off x="8490634" y="2545183"/>
              <a:ext cx="46944" cy="1508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9" name="Freeform 112"/>
            <p:cNvSpPr/>
            <p:nvPr>
              <p:custDataLst>
                <p:tags r:id="rId110"/>
              </p:custDataLst>
            </p:nvPr>
          </p:nvSpPr>
          <p:spPr bwMode="auto">
            <a:xfrm flipH="1">
              <a:off x="8525842" y="2939174"/>
              <a:ext cx="211246" cy="343693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0" name="Freeform 113"/>
            <p:cNvSpPr/>
            <p:nvPr>
              <p:custDataLst>
                <p:tags r:id="rId111"/>
              </p:custDataLst>
            </p:nvPr>
          </p:nvSpPr>
          <p:spPr bwMode="auto">
            <a:xfrm flipH="1">
              <a:off x="8589550" y="3282867"/>
              <a:ext cx="229689" cy="179391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1" name="Freeform 114"/>
            <p:cNvSpPr/>
            <p:nvPr>
              <p:custDataLst>
                <p:tags r:id="rId112"/>
              </p:custDataLst>
            </p:nvPr>
          </p:nvSpPr>
          <p:spPr bwMode="auto">
            <a:xfrm flipH="1">
              <a:off x="8420218" y="3001206"/>
              <a:ext cx="316870" cy="352077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2" name="Freeform 115"/>
            <p:cNvSpPr/>
            <p:nvPr>
              <p:custDataLst>
                <p:tags r:id="rId113"/>
              </p:custDataLst>
            </p:nvPr>
          </p:nvSpPr>
          <p:spPr bwMode="auto">
            <a:xfrm flipH="1">
              <a:off x="8819239" y="3306339"/>
              <a:ext cx="125742" cy="38560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3" name="Freeform 116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9053957" y="3388491"/>
              <a:ext cx="11736" cy="3353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4" name="Freeform 117"/>
            <p:cNvSpPr/>
            <p:nvPr>
              <p:custDataLst>
                <p:tags r:id="rId115"/>
              </p:custDataLst>
            </p:nvPr>
          </p:nvSpPr>
          <p:spPr bwMode="auto">
            <a:xfrm flipH="1">
              <a:off x="8334715" y="4283772"/>
              <a:ext cx="519732" cy="26825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5" name="Freeform 118"/>
            <p:cNvSpPr/>
            <p:nvPr>
              <p:custDataLst>
                <p:tags r:id="rId116"/>
              </p:custDataLst>
            </p:nvPr>
          </p:nvSpPr>
          <p:spPr bwMode="auto">
            <a:xfrm flipH="1">
              <a:off x="8279388" y="4310597"/>
              <a:ext cx="571706" cy="140831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6" name="Freeform 119"/>
            <p:cNvSpPr/>
            <p:nvPr>
              <p:custDataLst>
                <p:tags r:id="rId117"/>
              </p:custDataLst>
            </p:nvPr>
          </p:nvSpPr>
          <p:spPr bwMode="auto">
            <a:xfrm flipH="1">
              <a:off x="8452073" y="4116116"/>
              <a:ext cx="422492" cy="41913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7" name="Freeform 120"/>
            <p:cNvSpPr/>
            <p:nvPr>
              <p:custDataLst>
                <p:tags r:id="rId118"/>
              </p:custDataLst>
            </p:nvPr>
          </p:nvSpPr>
          <p:spPr bwMode="auto">
            <a:xfrm flipH="1">
              <a:off x="8354832" y="4154676"/>
              <a:ext cx="514703" cy="132447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8" name="Freeform 121"/>
            <p:cNvSpPr/>
            <p:nvPr>
              <p:custDataLst>
                <p:tags r:id="rId119"/>
              </p:custDataLst>
            </p:nvPr>
          </p:nvSpPr>
          <p:spPr bwMode="auto">
            <a:xfrm flipH="1">
              <a:off x="8487281" y="3349930"/>
              <a:ext cx="886899" cy="855044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9" name="Freeform 122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6520681" y="4706264"/>
              <a:ext cx="3487237" cy="1212149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0" name="Freeform 123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291" name="Freeform 124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 flipH="1">
              <a:off x="6520681" y="4826976"/>
              <a:ext cx="1810680" cy="704154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2" name="Freeform 125"/>
            <p:cNvSpPr/>
            <p:nvPr>
              <p:custDataLst>
                <p:tags r:id="rId123"/>
              </p:custDataLst>
            </p:nvPr>
          </p:nvSpPr>
          <p:spPr bwMode="auto">
            <a:xfrm flipH="1">
              <a:off x="7786480" y="4741471"/>
              <a:ext cx="2127550" cy="1000903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3" name="Freeform 126"/>
            <p:cNvSpPr/>
            <p:nvPr>
              <p:custDataLst>
                <p:tags r:id="rId124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4" name="Freeform 127"/>
            <p:cNvSpPr/>
            <p:nvPr>
              <p:custDataLst>
                <p:tags r:id="rId125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5" name="Freeform 128"/>
            <p:cNvSpPr/>
            <p:nvPr>
              <p:custDataLst>
                <p:tags r:id="rId126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6" name="Freeform 129"/>
            <p:cNvSpPr/>
            <p:nvPr>
              <p:custDataLst>
                <p:tags r:id="rId127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7" name="Freeform 130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 flipH="1">
              <a:off x="9285321" y="4842064"/>
              <a:ext cx="35208" cy="5029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8" name="Freeform 131"/>
            <p:cNvSpPr/>
            <p:nvPr>
              <p:custDataLst>
                <p:tags r:id="rId129"/>
              </p:custDataLst>
            </p:nvPr>
          </p:nvSpPr>
          <p:spPr bwMode="auto">
            <a:xfrm flipH="1">
              <a:off x="8537577" y="4104380"/>
              <a:ext cx="927136" cy="742714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9" name="Freeform 132"/>
            <p:cNvSpPr/>
            <p:nvPr>
              <p:custDataLst>
                <p:tags r:id="rId130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0" name="Freeform 133"/>
            <p:cNvSpPr/>
            <p:nvPr>
              <p:custDataLst>
                <p:tags r:id="rId131"/>
              </p:custDataLst>
            </p:nvPr>
          </p:nvSpPr>
          <p:spPr bwMode="auto">
            <a:xfrm flipH="1">
              <a:off x="8193884" y="4432985"/>
              <a:ext cx="543204" cy="590148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1" name="Freeform 134"/>
            <p:cNvSpPr/>
            <p:nvPr>
              <p:custDataLst>
                <p:tags r:id="rId132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2" name="Freeform 135"/>
            <p:cNvSpPr/>
            <p:nvPr>
              <p:custDataLst>
                <p:tags r:id="rId133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3" name="Freeform 136"/>
            <p:cNvSpPr/>
            <p:nvPr>
              <p:custDataLst>
                <p:tags r:id="rId134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4" name="Freeform 137"/>
            <p:cNvSpPr/>
            <p:nvPr>
              <p:custDataLst>
                <p:tags r:id="rId135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5" name="Freeform 138"/>
            <p:cNvSpPr/>
            <p:nvPr>
              <p:custDataLst>
                <p:tags r:id="rId136"/>
              </p:custDataLst>
            </p:nvPr>
          </p:nvSpPr>
          <p:spPr bwMode="auto">
            <a:xfrm flipH="1">
              <a:off x="8643201" y="3306339"/>
              <a:ext cx="305133" cy="308486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6" name="Freeform 139"/>
            <p:cNvSpPr/>
            <p:nvPr>
              <p:custDataLst>
                <p:tags r:id="rId137"/>
              </p:custDataLst>
            </p:nvPr>
          </p:nvSpPr>
          <p:spPr bwMode="auto">
            <a:xfrm flipH="1">
              <a:off x="7786480" y="5128756"/>
              <a:ext cx="1748648" cy="331958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7" name="Freeform 140"/>
            <p:cNvSpPr/>
            <p:nvPr>
              <p:custDataLst>
                <p:tags r:id="rId138"/>
              </p:custDataLst>
            </p:nvPr>
          </p:nvSpPr>
          <p:spPr bwMode="auto">
            <a:xfrm flipH="1">
              <a:off x="7462905" y="5452331"/>
              <a:ext cx="335311" cy="249806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8" name="Freeform 141"/>
            <p:cNvSpPr/>
            <p:nvPr>
              <p:custDataLst>
                <p:tags r:id="rId139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9" name="Freeform 142"/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 flipH="1">
              <a:off x="9179699" y="5933503"/>
              <a:ext cx="3353" cy="335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0" name="Freeform 143"/>
            <p:cNvSpPr/>
            <p:nvPr>
              <p:custDataLst>
                <p:tags r:id="rId141"/>
              </p:custDataLst>
            </p:nvPr>
          </p:nvSpPr>
          <p:spPr bwMode="auto">
            <a:xfrm flipH="1">
              <a:off x="8862829" y="5725610"/>
              <a:ext cx="598531" cy="238071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1" name="Freeform 144"/>
            <p:cNvSpPr/>
            <p:nvPr>
              <p:custDataLst>
                <p:tags r:id="rId142"/>
              </p:custDataLst>
            </p:nvPr>
          </p:nvSpPr>
          <p:spPr bwMode="auto">
            <a:xfrm flipH="1">
              <a:off x="8416865" y="2939174"/>
              <a:ext cx="117359" cy="10562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2" name="Freeform 145"/>
            <p:cNvSpPr/>
            <p:nvPr>
              <p:custDataLst>
                <p:tags r:id="rId143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3" name="Freeform 146"/>
            <p:cNvSpPr/>
            <p:nvPr>
              <p:custDataLst>
                <p:tags r:id="rId144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4" name="Freeform 147"/>
            <p:cNvSpPr/>
            <p:nvPr>
              <p:custDataLst>
                <p:tags r:id="rId145"/>
              </p:custDataLst>
            </p:nvPr>
          </p:nvSpPr>
          <p:spPr bwMode="auto">
            <a:xfrm flipH="1">
              <a:off x="8554343" y="2317171"/>
              <a:ext cx="112330" cy="11735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46"/>
            </p:custDataLst>
          </p:nvPr>
        </p:nvSpPr>
        <p:spPr>
          <a:xfrm>
            <a:off x="669882" y="443234"/>
            <a:ext cx="10852237" cy="775966"/>
          </a:xfrm>
        </p:spPr>
        <p:txBody>
          <a:bodyPr vert="horz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47"/>
            </p:custDataLst>
          </p:nvPr>
        </p:nvSpPr>
        <p:spPr>
          <a:xfrm>
            <a:off x="669882" y="1502979"/>
            <a:ext cx="10852237" cy="4838436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8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9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0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0" name="KSO_TEMPLATE" hidden="1"/>
          <p:cNvSpPr/>
          <p:nvPr>
            <p:custDataLst>
              <p:tags r:id="rId15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 flipH="1">
            <a:off x="5246559" y="1545062"/>
            <a:ext cx="6273929" cy="3871864"/>
            <a:chOff x="452438" y="2055813"/>
            <a:chExt cx="6207125" cy="3830637"/>
          </a:xfrm>
        </p:grpSpPr>
        <p:sp>
          <p:nvSpPr>
            <p:cNvPr id="6" name="Freeform 5"/>
            <p:cNvSpPr/>
            <p:nvPr>
              <p:custDataLst>
                <p:tags r:id="rId3"/>
              </p:custDataLst>
            </p:nvPr>
          </p:nvSpPr>
          <p:spPr bwMode="auto">
            <a:xfrm>
              <a:off x="1611313" y="4835525"/>
              <a:ext cx="422275" cy="163512"/>
            </a:xfrm>
            <a:custGeom>
              <a:avLst/>
              <a:gdLst>
                <a:gd name="T0" fmla="*/ 19 w 114"/>
                <a:gd name="T1" fmla="*/ 0 h 44"/>
                <a:gd name="T2" fmla="*/ 0 w 114"/>
                <a:gd name="T3" fmla="*/ 16 h 44"/>
                <a:gd name="T4" fmla="*/ 114 w 114"/>
                <a:gd name="T5" fmla="*/ 44 h 44"/>
                <a:gd name="T6" fmla="*/ 114 w 114"/>
                <a:gd name="T7" fmla="*/ 44 h 44"/>
                <a:gd name="T8" fmla="*/ 60 w 114"/>
                <a:gd name="T9" fmla="*/ 40 h 44"/>
                <a:gd name="T10" fmla="*/ 98 w 114"/>
                <a:gd name="T11" fmla="*/ 15 h 44"/>
                <a:gd name="T12" fmla="*/ 38 w 114"/>
                <a:gd name="T13" fmla="*/ 8 h 44"/>
                <a:gd name="T14" fmla="*/ 19 w 114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4">
                  <a:moveTo>
                    <a:pt x="19" y="0"/>
                  </a:moveTo>
                  <a:cubicBezTo>
                    <a:pt x="7" y="5"/>
                    <a:pt x="0" y="10"/>
                    <a:pt x="0" y="16"/>
                  </a:cubicBezTo>
                  <a:cubicBezTo>
                    <a:pt x="0" y="30"/>
                    <a:pt x="50" y="43"/>
                    <a:pt x="114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94" y="44"/>
                    <a:pt x="76" y="42"/>
                    <a:pt x="60" y="40"/>
                  </a:cubicBezTo>
                  <a:cubicBezTo>
                    <a:pt x="72" y="31"/>
                    <a:pt x="85" y="22"/>
                    <a:pt x="98" y="15"/>
                  </a:cubicBezTo>
                  <a:cubicBezTo>
                    <a:pt x="75" y="13"/>
                    <a:pt x="52" y="10"/>
                    <a:pt x="38" y="8"/>
                  </a:cubicBezTo>
                  <a:cubicBezTo>
                    <a:pt x="30" y="6"/>
                    <a:pt x="24" y="3"/>
                    <a:pt x="19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" name="Freeform 6"/>
            <p:cNvSpPr/>
            <p:nvPr>
              <p:custDataLst>
                <p:tags r:id="rId4"/>
              </p:custDataLst>
            </p:nvPr>
          </p:nvSpPr>
          <p:spPr bwMode="auto">
            <a:xfrm>
              <a:off x="2230438" y="3987800"/>
              <a:ext cx="347663" cy="936625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" name="Freeform 7"/>
            <p:cNvSpPr/>
            <p:nvPr>
              <p:custDataLst>
                <p:tags r:id="rId5"/>
              </p:custDataLst>
            </p:nvPr>
          </p:nvSpPr>
          <p:spPr bwMode="auto">
            <a:xfrm>
              <a:off x="1644651" y="4021138"/>
              <a:ext cx="855663" cy="889000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" name="Freeform 8"/>
            <p:cNvSpPr/>
            <p:nvPr>
              <p:custDataLst>
                <p:tags r:id="rId6"/>
              </p:custDataLst>
            </p:nvPr>
          </p:nvSpPr>
          <p:spPr bwMode="auto">
            <a:xfrm>
              <a:off x="1844676" y="4506913"/>
              <a:ext cx="280988" cy="247650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" name="Freeform 9"/>
            <p:cNvSpPr/>
            <p:nvPr>
              <p:custDataLst>
                <p:tags r:id="rId7"/>
              </p:custDataLst>
            </p:nvPr>
          </p:nvSpPr>
          <p:spPr bwMode="auto">
            <a:xfrm>
              <a:off x="1692276" y="3970338"/>
              <a:ext cx="900113" cy="469900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" name="Freeform 10"/>
            <p:cNvSpPr/>
            <p:nvPr>
              <p:custDataLst>
                <p:tags r:id="rId8"/>
              </p:custDataLst>
            </p:nvPr>
          </p:nvSpPr>
          <p:spPr bwMode="auto">
            <a:xfrm>
              <a:off x="1833563" y="3987800"/>
              <a:ext cx="758825" cy="477837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" name="Oval 1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981201" y="4237038"/>
              <a:ext cx="63500" cy="58737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" name="Oval 1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974851" y="4237038"/>
              <a:ext cx="61913" cy="58737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" name="Freeform 13"/>
            <p:cNvSpPr/>
            <p:nvPr>
              <p:custDataLst>
                <p:tags r:id="rId11"/>
              </p:custDataLst>
            </p:nvPr>
          </p:nvSpPr>
          <p:spPr bwMode="auto">
            <a:xfrm>
              <a:off x="1847851" y="4510088"/>
              <a:ext cx="277813" cy="147637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" name="Freeform 14"/>
            <p:cNvSpPr/>
            <p:nvPr>
              <p:custDataLst>
                <p:tags r:id="rId12"/>
              </p:custDataLst>
            </p:nvPr>
          </p:nvSpPr>
          <p:spPr bwMode="auto">
            <a:xfrm>
              <a:off x="1892301" y="4518025"/>
              <a:ext cx="233363" cy="147637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" name="Oval 1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936751" y="4595813"/>
              <a:ext cx="19050" cy="1746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" name="Oval 1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936751" y="4595813"/>
              <a:ext cx="19050" cy="1746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" name="Freeform 17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2333626" y="3987800"/>
              <a:ext cx="214313" cy="15875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" name="Freeform 18"/>
            <p:cNvSpPr/>
            <p:nvPr>
              <p:custDataLst>
                <p:tags r:id="rId16"/>
              </p:custDataLst>
            </p:nvPr>
          </p:nvSpPr>
          <p:spPr bwMode="auto">
            <a:xfrm>
              <a:off x="1833563" y="4891088"/>
              <a:ext cx="241300" cy="107950"/>
            </a:xfrm>
            <a:custGeom>
              <a:avLst/>
              <a:gdLst>
                <a:gd name="T0" fmla="*/ 38 w 65"/>
                <a:gd name="T1" fmla="*/ 0 h 29"/>
                <a:gd name="T2" fmla="*/ 0 w 65"/>
                <a:gd name="T3" fmla="*/ 25 h 29"/>
                <a:gd name="T4" fmla="*/ 54 w 65"/>
                <a:gd name="T5" fmla="*/ 29 h 29"/>
                <a:gd name="T6" fmla="*/ 65 w 65"/>
                <a:gd name="T7" fmla="*/ 3 h 29"/>
                <a:gd name="T8" fmla="*/ 38 w 6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9">
                  <a:moveTo>
                    <a:pt x="38" y="0"/>
                  </a:moveTo>
                  <a:cubicBezTo>
                    <a:pt x="25" y="7"/>
                    <a:pt x="12" y="16"/>
                    <a:pt x="0" y="25"/>
                  </a:cubicBezTo>
                  <a:cubicBezTo>
                    <a:pt x="16" y="27"/>
                    <a:pt x="34" y="29"/>
                    <a:pt x="54" y="29"/>
                  </a:cubicBezTo>
                  <a:cubicBezTo>
                    <a:pt x="56" y="20"/>
                    <a:pt x="60" y="11"/>
                    <a:pt x="65" y="3"/>
                  </a:cubicBezTo>
                  <a:cubicBezTo>
                    <a:pt x="57" y="2"/>
                    <a:pt x="47" y="1"/>
                    <a:pt x="38" y="0"/>
                  </a:cubicBezTo>
                </a:path>
              </a:pathLst>
            </a:custGeom>
            <a:solidFill>
              <a:srgbClr val="C8C7C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" name="Freeform 19"/>
            <p:cNvSpPr/>
            <p:nvPr>
              <p:custDataLst>
                <p:tags r:id="rId17"/>
              </p:custDataLst>
            </p:nvPr>
          </p:nvSpPr>
          <p:spPr bwMode="auto">
            <a:xfrm>
              <a:off x="2292351" y="4029075"/>
              <a:ext cx="249238" cy="70643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" name="Freeform 20"/>
            <p:cNvSpPr/>
            <p:nvPr>
              <p:custDataLst>
                <p:tags r:id="rId18"/>
              </p:custDataLst>
            </p:nvPr>
          </p:nvSpPr>
          <p:spPr bwMode="auto">
            <a:xfrm>
              <a:off x="1974851" y="4029075"/>
              <a:ext cx="525463" cy="873125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" name="Freeform 21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244726" y="3987800"/>
              <a:ext cx="303213" cy="338137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" name="Freeform 22"/>
            <p:cNvSpPr/>
            <p:nvPr>
              <p:custDataLst>
                <p:tags r:id="rId20"/>
              </p:custDataLst>
            </p:nvPr>
          </p:nvSpPr>
          <p:spPr bwMode="auto">
            <a:xfrm>
              <a:off x="2244726" y="3995738"/>
              <a:ext cx="303213" cy="325437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" name="Freeform 23"/>
            <p:cNvSpPr/>
            <p:nvPr>
              <p:custDataLst>
                <p:tags r:id="rId21"/>
              </p:custDataLst>
            </p:nvPr>
          </p:nvSpPr>
          <p:spPr bwMode="auto">
            <a:xfrm>
              <a:off x="3189288" y="2430463"/>
              <a:ext cx="55563" cy="122237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" name="Freeform 24"/>
            <p:cNvSpPr/>
            <p:nvPr>
              <p:custDataLst>
                <p:tags r:id="rId22"/>
              </p:custDataLst>
            </p:nvPr>
          </p:nvSpPr>
          <p:spPr bwMode="auto">
            <a:xfrm>
              <a:off x="4973638" y="5321300"/>
              <a:ext cx="1625600" cy="542925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" name="Freeform 25"/>
            <p:cNvSpPr/>
            <p:nvPr>
              <p:custDataLst>
                <p:tags r:id="rId23"/>
              </p:custDataLst>
            </p:nvPr>
          </p:nvSpPr>
          <p:spPr bwMode="auto">
            <a:xfrm>
              <a:off x="4995863" y="5505450"/>
              <a:ext cx="1663700" cy="333375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" name="Freeform 26"/>
            <p:cNvSpPr/>
            <p:nvPr>
              <p:custDataLst>
                <p:tags r:id="rId24"/>
              </p:custDataLst>
            </p:nvPr>
          </p:nvSpPr>
          <p:spPr bwMode="auto">
            <a:xfrm>
              <a:off x="5037138" y="5438775"/>
              <a:ext cx="366713" cy="36988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" name="Freeform 27"/>
            <p:cNvSpPr/>
            <p:nvPr>
              <p:custDataLst>
                <p:tags r:id="rId25"/>
              </p:custDataLst>
            </p:nvPr>
          </p:nvSpPr>
          <p:spPr bwMode="auto">
            <a:xfrm>
              <a:off x="5648326" y="5213350"/>
              <a:ext cx="950913" cy="374650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" name="Freeform 28"/>
            <p:cNvSpPr/>
            <p:nvPr>
              <p:custDataLst>
                <p:tags r:id="rId26"/>
              </p:custDataLst>
            </p:nvPr>
          </p:nvSpPr>
          <p:spPr bwMode="auto">
            <a:xfrm>
              <a:off x="5370513" y="5538788"/>
              <a:ext cx="703263" cy="26987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" name="Freeform 29"/>
            <p:cNvSpPr/>
            <p:nvPr>
              <p:custDataLst>
                <p:tags r:id="rId27"/>
              </p:custDataLst>
            </p:nvPr>
          </p:nvSpPr>
          <p:spPr bwMode="auto">
            <a:xfrm>
              <a:off x="6040438" y="5449888"/>
              <a:ext cx="558800" cy="233362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3" name="Freeform 30"/>
            <p:cNvSpPr/>
            <p:nvPr>
              <p:custDataLst>
                <p:tags r:id="rId28"/>
              </p:custDataLst>
            </p:nvPr>
          </p:nvSpPr>
          <p:spPr bwMode="auto">
            <a:xfrm>
              <a:off x="5062538" y="5260975"/>
              <a:ext cx="977900" cy="455612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4" name="Freeform 31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1941513" y="5121275"/>
              <a:ext cx="3254375" cy="488950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5" name="Freeform 32"/>
            <p:cNvSpPr/>
            <p:nvPr>
              <p:custDataLst>
                <p:tags r:id="rId30"/>
              </p:custDataLst>
            </p:nvPr>
          </p:nvSpPr>
          <p:spPr bwMode="auto">
            <a:xfrm>
              <a:off x="3392488" y="4325938"/>
              <a:ext cx="1858963" cy="1050925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6" name="Freeform 33"/>
            <p:cNvSpPr/>
            <p:nvPr>
              <p:custDataLst>
                <p:tags r:id="rId31"/>
              </p:custDataLst>
            </p:nvPr>
          </p:nvSpPr>
          <p:spPr bwMode="auto">
            <a:xfrm>
              <a:off x="2008188" y="4495800"/>
              <a:ext cx="2036763" cy="962025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7" name="Freeform 34"/>
            <p:cNvSpPr/>
            <p:nvPr>
              <p:custDataLst>
                <p:tags r:id="rId32"/>
              </p:custDataLst>
            </p:nvPr>
          </p:nvSpPr>
          <p:spPr bwMode="auto">
            <a:xfrm>
              <a:off x="2833688" y="4568825"/>
              <a:ext cx="1417638" cy="193675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8" name="Freeform 35"/>
            <p:cNvSpPr/>
            <p:nvPr>
              <p:custDataLst>
                <p:tags r:id="rId33"/>
              </p:custDataLst>
            </p:nvPr>
          </p:nvSpPr>
          <p:spPr bwMode="auto">
            <a:xfrm>
              <a:off x="2833688" y="4568825"/>
              <a:ext cx="1417638" cy="193675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9" name="Freeform 36"/>
            <p:cNvSpPr/>
            <p:nvPr>
              <p:custDataLst>
                <p:tags r:id="rId34"/>
              </p:custDataLst>
            </p:nvPr>
          </p:nvSpPr>
          <p:spPr bwMode="auto">
            <a:xfrm>
              <a:off x="3033713" y="4059238"/>
              <a:ext cx="1114425" cy="28575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0" name="Freeform 37"/>
            <p:cNvSpPr/>
            <p:nvPr>
              <p:custDataLst>
                <p:tags r:id="rId35"/>
              </p:custDataLst>
            </p:nvPr>
          </p:nvSpPr>
          <p:spPr bwMode="auto">
            <a:xfrm>
              <a:off x="3033713" y="4059238"/>
              <a:ext cx="1114425" cy="28575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1" name="Freeform 38"/>
            <p:cNvSpPr/>
            <p:nvPr>
              <p:custDataLst>
                <p:tags r:id="rId36"/>
              </p:custDataLst>
            </p:nvPr>
          </p:nvSpPr>
          <p:spPr bwMode="auto">
            <a:xfrm>
              <a:off x="3036888" y="4087813"/>
              <a:ext cx="1130300" cy="481012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2" name="Freeform 39"/>
            <p:cNvSpPr/>
            <p:nvPr>
              <p:custDataLst>
                <p:tags r:id="rId37"/>
              </p:custDataLst>
            </p:nvPr>
          </p:nvSpPr>
          <p:spPr bwMode="auto">
            <a:xfrm>
              <a:off x="3036888" y="4087813"/>
              <a:ext cx="1130300" cy="481012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3" name="Freeform 40"/>
            <p:cNvSpPr/>
            <p:nvPr>
              <p:custDataLst>
                <p:tags r:id="rId38"/>
              </p:custDataLst>
            </p:nvPr>
          </p:nvSpPr>
          <p:spPr bwMode="auto">
            <a:xfrm>
              <a:off x="3014663" y="3895725"/>
              <a:ext cx="1125538" cy="47625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4" name="Freeform 41"/>
            <p:cNvSpPr/>
            <p:nvPr>
              <p:custDataLst>
                <p:tags r:id="rId39"/>
              </p:custDataLst>
            </p:nvPr>
          </p:nvSpPr>
          <p:spPr bwMode="auto">
            <a:xfrm>
              <a:off x="3014663" y="3895725"/>
              <a:ext cx="1125538" cy="47625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5" name="Freeform 42"/>
            <p:cNvSpPr/>
            <p:nvPr>
              <p:custDataLst>
                <p:tags r:id="rId40"/>
              </p:custDataLst>
            </p:nvPr>
          </p:nvSpPr>
          <p:spPr bwMode="auto">
            <a:xfrm>
              <a:off x="3019426" y="3940175"/>
              <a:ext cx="1128713" cy="125412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6" name="Freeform 43"/>
            <p:cNvSpPr/>
            <p:nvPr>
              <p:custDataLst>
                <p:tags r:id="rId41"/>
              </p:custDataLst>
            </p:nvPr>
          </p:nvSpPr>
          <p:spPr bwMode="auto">
            <a:xfrm>
              <a:off x="3019426" y="3940175"/>
              <a:ext cx="1128713" cy="125412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7" name="Freeform 44"/>
            <p:cNvSpPr/>
            <p:nvPr>
              <p:custDataLst>
                <p:tags r:id="rId42"/>
              </p:custDataLst>
            </p:nvPr>
          </p:nvSpPr>
          <p:spPr bwMode="auto">
            <a:xfrm>
              <a:off x="2541588" y="3081338"/>
              <a:ext cx="2039938" cy="906462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8" name="Freeform 45"/>
            <p:cNvSpPr/>
            <p:nvPr>
              <p:custDataLst>
                <p:tags r:id="rId43"/>
              </p:custDataLst>
            </p:nvPr>
          </p:nvSpPr>
          <p:spPr bwMode="auto">
            <a:xfrm>
              <a:off x="3144838" y="2697163"/>
              <a:ext cx="692150" cy="647700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9" name="Freeform 46"/>
            <p:cNvSpPr/>
            <p:nvPr>
              <p:custDataLst>
                <p:tags r:id="rId44"/>
              </p:custDataLst>
            </p:nvPr>
          </p:nvSpPr>
          <p:spPr bwMode="auto">
            <a:xfrm>
              <a:off x="3211513" y="2208213"/>
              <a:ext cx="503238" cy="633412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0" name="Freeform 47"/>
            <p:cNvSpPr/>
            <p:nvPr>
              <p:custDataLst>
                <p:tags r:id="rId45"/>
              </p:custDataLst>
            </p:nvPr>
          </p:nvSpPr>
          <p:spPr bwMode="auto">
            <a:xfrm>
              <a:off x="3133726" y="2411413"/>
              <a:ext cx="111125" cy="169862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1" name="Freeform 48"/>
            <p:cNvSpPr/>
            <p:nvPr>
              <p:custDataLst>
                <p:tags r:id="rId46"/>
              </p:custDataLst>
            </p:nvPr>
          </p:nvSpPr>
          <p:spPr bwMode="auto">
            <a:xfrm>
              <a:off x="3684588" y="2405063"/>
              <a:ext cx="96838" cy="153987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2" name="Freeform 49"/>
            <p:cNvSpPr/>
            <p:nvPr>
              <p:custDataLst>
                <p:tags r:id="rId47"/>
              </p:custDataLst>
            </p:nvPr>
          </p:nvSpPr>
          <p:spPr bwMode="auto">
            <a:xfrm>
              <a:off x="3211513" y="2200275"/>
              <a:ext cx="66675" cy="233362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3" name="Freeform 50"/>
            <p:cNvSpPr/>
            <p:nvPr>
              <p:custDataLst>
                <p:tags r:id="rId48"/>
              </p:custDataLst>
            </p:nvPr>
          </p:nvSpPr>
          <p:spPr bwMode="auto">
            <a:xfrm>
              <a:off x="3208338" y="2200275"/>
              <a:ext cx="503238" cy="141287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4" name="Freeform 51"/>
            <p:cNvSpPr/>
            <p:nvPr>
              <p:custDataLst>
                <p:tags r:id="rId49"/>
              </p:custDataLst>
            </p:nvPr>
          </p:nvSpPr>
          <p:spPr bwMode="auto">
            <a:xfrm>
              <a:off x="3219451" y="2208213"/>
              <a:ext cx="269875" cy="158750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5" name="Freeform 52"/>
            <p:cNvSpPr/>
            <p:nvPr>
              <p:custDataLst>
                <p:tags r:id="rId50"/>
              </p:custDataLst>
            </p:nvPr>
          </p:nvSpPr>
          <p:spPr bwMode="auto">
            <a:xfrm>
              <a:off x="3648076" y="2227263"/>
              <a:ext cx="52388" cy="203200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6" name="Freeform 53"/>
            <p:cNvSpPr/>
            <p:nvPr>
              <p:custDataLst>
                <p:tags r:id="rId51"/>
              </p:custDataLst>
            </p:nvPr>
          </p:nvSpPr>
          <p:spPr bwMode="auto">
            <a:xfrm>
              <a:off x="3422651" y="2411413"/>
              <a:ext cx="47625" cy="363537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7" name="Freeform 54"/>
            <p:cNvSpPr/>
            <p:nvPr>
              <p:custDataLst>
                <p:tags r:id="rId52"/>
              </p:custDataLst>
            </p:nvPr>
          </p:nvSpPr>
          <p:spPr bwMode="auto">
            <a:xfrm>
              <a:off x="3328988" y="2489200"/>
              <a:ext cx="85725" cy="85725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8" name="Freeform 55"/>
            <p:cNvSpPr/>
            <p:nvPr>
              <p:custDataLst>
                <p:tags r:id="rId53"/>
              </p:custDataLst>
            </p:nvPr>
          </p:nvSpPr>
          <p:spPr bwMode="auto">
            <a:xfrm>
              <a:off x="3392488" y="2503488"/>
              <a:ext cx="11113" cy="19050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9" name="Freeform 56"/>
            <p:cNvSpPr/>
            <p:nvPr>
              <p:custDataLst>
                <p:tags r:id="rId54"/>
              </p:custDataLst>
            </p:nvPr>
          </p:nvSpPr>
          <p:spPr bwMode="auto">
            <a:xfrm>
              <a:off x="3392488" y="2497138"/>
              <a:ext cx="14288" cy="1746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0" name="Freeform 57"/>
            <p:cNvSpPr/>
            <p:nvPr>
              <p:custDataLst>
                <p:tags r:id="rId55"/>
              </p:custDataLst>
            </p:nvPr>
          </p:nvSpPr>
          <p:spPr bwMode="auto">
            <a:xfrm>
              <a:off x="3400426" y="2514600"/>
              <a:ext cx="6350" cy="30162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1" name="Freeform 58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3403601" y="2511425"/>
              <a:ext cx="7938" cy="41275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2" name="Freeform 59"/>
            <p:cNvSpPr/>
            <p:nvPr>
              <p:custDataLst>
                <p:tags r:id="rId57"/>
              </p:custDataLst>
            </p:nvPr>
          </p:nvSpPr>
          <p:spPr bwMode="auto">
            <a:xfrm>
              <a:off x="3506788" y="2492375"/>
              <a:ext cx="55563" cy="6667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3" name="Freeform 60"/>
            <p:cNvSpPr/>
            <p:nvPr>
              <p:custDataLst>
                <p:tags r:id="rId58"/>
              </p:custDataLst>
            </p:nvPr>
          </p:nvSpPr>
          <p:spPr bwMode="auto">
            <a:xfrm>
              <a:off x="3517901" y="2497138"/>
              <a:ext cx="63500" cy="73025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4" name="Freeform 61"/>
            <p:cNvSpPr/>
            <p:nvPr>
              <p:custDataLst>
                <p:tags r:id="rId59"/>
              </p:custDataLst>
            </p:nvPr>
          </p:nvSpPr>
          <p:spPr bwMode="auto">
            <a:xfrm>
              <a:off x="3540126" y="2514600"/>
              <a:ext cx="44450" cy="55562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5" name="Freeform 62"/>
            <p:cNvSpPr/>
            <p:nvPr>
              <p:custDataLst>
                <p:tags r:id="rId60"/>
              </p:custDataLst>
            </p:nvPr>
          </p:nvSpPr>
          <p:spPr bwMode="auto">
            <a:xfrm>
              <a:off x="3503613" y="2489200"/>
              <a:ext cx="85725" cy="85725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6" name="Freeform 63"/>
            <p:cNvSpPr/>
            <p:nvPr>
              <p:custDataLst>
                <p:tags r:id="rId61"/>
              </p:custDataLst>
            </p:nvPr>
          </p:nvSpPr>
          <p:spPr bwMode="auto">
            <a:xfrm>
              <a:off x="3406776" y="2525713"/>
              <a:ext cx="104775" cy="7937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7" name="Freeform 64"/>
            <p:cNvSpPr/>
            <p:nvPr>
              <p:custDataLst>
                <p:tags r:id="rId62"/>
              </p:custDataLst>
            </p:nvPr>
          </p:nvSpPr>
          <p:spPr bwMode="auto">
            <a:xfrm>
              <a:off x="3311526" y="2636838"/>
              <a:ext cx="66675" cy="104775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8" name="Oval 65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344863" y="2592388"/>
              <a:ext cx="55563" cy="22225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9" name="Oval 66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533776" y="2592388"/>
              <a:ext cx="55563" cy="22225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0" name="Rectangle 67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3333751" y="2416175"/>
              <a:ext cx="73025" cy="14287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1" name="Rectangle 68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3333751" y="2416175"/>
              <a:ext cx="73025" cy="14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2" name="Rectangle 69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3533776" y="2416175"/>
              <a:ext cx="69850" cy="14287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3" name="Freeform 70"/>
            <p:cNvSpPr/>
            <p:nvPr>
              <p:custDataLst>
                <p:tags r:id="rId68"/>
              </p:custDataLst>
            </p:nvPr>
          </p:nvSpPr>
          <p:spPr bwMode="auto">
            <a:xfrm>
              <a:off x="3937001" y="3706813"/>
              <a:ext cx="758825" cy="814387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4" name="Freeform 71"/>
            <p:cNvSpPr/>
            <p:nvPr>
              <p:custDataLst>
                <p:tags r:id="rId69"/>
              </p:custDataLst>
            </p:nvPr>
          </p:nvSpPr>
          <p:spPr bwMode="auto">
            <a:xfrm>
              <a:off x="2452688" y="3892550"/>
              <a:ext cx="973138" cy="725487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5" name="Freeform 72"/>
            <p:cNvSpPr/>
            <p:nvPr>
              <p:custDataLst>
                <p:tags r:id="rId70"/>
              </p:custDataLst>
            </p:nvPr>
          </p:nvSpPr>
          <p:spPr bwMode="auto">
            <a:xfrm>
              <a:off x="2603501" y="4176713"/>
              <a:ext cx="544513" cy="30162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6" name="Freeform 73"/>
            <p:cNvSpPr/>
            <p:nvPr>
              <p:custDataLst>
                <p:tags r:id="rId71"/>
              </p:custDataLst>
            </p:nvPr>
          </p:nvSpPr>
          <p:spPr bwMode="auto">
            <a:xfrm>
              <a:off x="3144838" y="4203700"/>
              <a:ext cx="1392238" cy="558800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7" name="Freeform 74"/>
            <p:cNvSpPr/>
            <p:nvPr>
              <p:custDataLst>
                <p:tags r:id="rId72"/>
              </p:custDataLst>
            </p:nvPr>
          </p:nvSpPr>
          <p:spPr bwMode="auto">
            <a:xfrm>
              <a:off x="3144838" y="4203700"/>
              <a:ext cx="1392238" cy="558800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8" name="Freeform 75"/>
            <p:cNvSpPr/>
            <p:nvPr>
              <p:custDataLst>
                <p:tags r:id="rId73"/>
              </p:custDataLst>
            </p:nvPr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9" name="Freeform 76"/>
            <p:cNvSpPr/>
            <p:nvPr>
              <p:custDataLst>
                <p:tags r:id="rId74"/>
              </p:custDataLst>
            </p:nvPr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0" name="Freeform 77"/>
            <p:cNvSpPr/>
            <p:nvPr>
              <p:custDataLst>
                <p:tags r:id="rId75"/>
              </p:custDataLst>
            </p:nvPr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1" name="Freeform 78"/>
            <p:cNvSpPr/>
            <p:nvPr>
              <p:custDataLst>
                <p:tags r:id="rId76"/>
              </p:custDataLst>
            </p:nvPr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2" name="Freeform 79"/>
            <p:cNvSpPr/>
            <p:nvPr>
              <p:custDataLst>
                <p:tags r:id="rId77"/>
              </p:custDataLst>
            </p:nvPr>
          </p:nvSpPr>
          <p:spPr bwMode="auto">
            <a:xfrm>
              <a:off x="2944813" y="3136900"/>
              <a:ext cx="1200150" cy="903287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3" name="Freeform 80"/>
            <p:cNvSpPr/>
            <p:nvPr>
              <p:custDataLst>
                <p:tags r:id="rId78"/>
              </p:custDataLst>
            </p:nvPr>
          </p:nvSpPr>
          <p:spPr bwMode="auto">
            <a:xfrm>
              <a:off x="2389188" y="4862513"/>
              <a:ext cx="1655763" cy="317500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4" name="Freeform 81"/>
            <p:cNvSpPr/>
            <p:nvPr>
              <p:custDataLst>
                <p:tags r:id="rId79"/>
              </p:custDataLst>
            </p:nvPr>
          </p:nvSpPr>
          <p:spPr bwMode="auto">
            <a:xfrm>
              <a:off x="4033838" y="5168900"/>
              <a:ext cx="325438" cy="241300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5" name="Freeform 82"/>
            <p:cNvSpPr/>
            <p:nvPr>
              <p:custDataLst>
                <p:tags r:id="rId80"/>
              </p:custDataLst>
            </p:nvPr>
          </p:nvSpPr>
          <p:spPr bwMode="auto">
            <a:xfrm>
              <a:off x="4306888" y="5221288"/>
              <a:ext cx="407988" cy="431800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6" name="Freeform 83"/>
            <p:cNvSpPr/>
            <p:nvPr>
              <p:custDataLst>
                <p:tags r:id="rId81"/>
              </p:custDataLst>
            </p:nvPr>
          </p:nvSpPr>
          <p:spPr bwMode="auto">
            <a:xfrm>
              <a:off x="2459038" y="5427663"/>
              <a:ext cx="566738" cy="274637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7" name="Freeform 84"/>
            <p:cNvSpPr/>
            <p:nvPr>
              <p:custDataLst>
                <p:tags r:id="rId82"/>
              </p:custDataLst>
            </p:nvPr>
          </p:nvSpPr>
          <p:spPr bwMode="auto">
            <a:xfrm>
              <a:off x="3336926" y="2789238"/>
              <a:ext cx="214313" cy="10001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8" name="Freeform 85"/>
            <p:cNvSpPr/>
            <p:nvPr>
              <p:custDataLst>
                <p:tags r:id="rId83"/>
              </p:custDataLst>
            </p:nvPr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9" name="Freeform 86"/>
            <p:cNvSpPr/>
            <p:nvPr>
              <p:custDataLst>
                <p:tags r:id="rId84"/>
              </p:custDataLst>
            </p:nvPr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0" name="Freeform 87"/>
            <p:cNvSpPr/>
            <p:nvPr>
              <p:custDataLst>
                <p:tags r:id="rId85"/>
              </p:custDataLst>
            </p:nvPr>
          </p:nvSpPr>
          <p:spPr bwMode="auto">
            <a:xfrm>
              <a:off x="4273551" y="3706813"/>
              <a:ext cx="293688" cy="174625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1" name="Freeform 88"/>
            <p:cNvSpPr/>
            <p:nvPr>
              <p:custDataLst>
                <p:tags r:id="rId86"/>
              </p:custDataLst>
            </p:nvPr>
          </p:nvSpPr>
          <p:spPr bwMode="auto">
            <a:xfrm>
              <a:off x="4273551" y="3706813"/>
              <a:ext cx="293688" cy="174625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2" name="Freeform 89"/>
            <p:cNvSpPr/>
            <p:nvPr>
              <p:custDataLst>
                <p:tags r:id="rId87"/>
              </p:custDataLst>
            </p:nvPr>
          </p:nvSpPr>
          <p:spPr bwMode="auto">
            <a:xfrm>
              <a:off x="3211513" y="2055813"/>
              <a:ext cx="500063" cy="163512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3" name="Freeform 90"/>
            <p:cNvSpPr/>
            <p:nvPr>
              <p:custDataLst>
                <p:tags r:id="rId88"/>
              </p:custDataLst>
            </p:nvPr>
          </p:nvSpPr>
          <p:spPr bwMode="auto">
            <a:xfrm>
              <a:off x="3211513" y="2200275"/>
              <a:ext cx="0" cy="4762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4" name="Freeform 91"/>
            <p:cNvSpPr/>
            <p:nvPr>
              <p:custDataLst>
                <p:tags r:id="rId89"/>
              </p:custDataLst>
            </p:nvPr>
          </p:nvSpPr>
          <p:spPr bwMode="auto">
            <a:xfrm>
              <a:off x="3211513" y="2200275"/>
              <a:ext cx="0" cy="4762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5" name="Freeform 92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3211513" y="2200275"/>
              <a:ext cx="3175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6" name="Freeform 93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3208338" y="2200275"/>
              <a:ext cx="14288" cy="4762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" name="Freeform 94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3175001" y="2208213"/>
              <a:ext cx="169863" cy="584200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" name="Freeform 95"/>
            <p:cNvSpPr/>
            <p:nvPr>
              <p:custDataLst>
                <p:tags r:id="rId93"/>
              </p:custDataLst>
            </p:nvPr>
          </p:nvSpPr>
          <p:spPr bwMode="auto">
            <a:xfrm>
              <a:off x="3344863" y="2792413"/>
              <a:ext cx="103188" cy="30162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" name="Freeform 96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3211513" y="2208213"/>
              <a:ext cx="239713" cy="611187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0" name="Freeform 97"/>
            <p:cNvSpPr/>
            <p:nvPr>
              <p:custDataLst>
                <p:tags r:id="rId95"/>
              </p:custDataLst>
            </p:nvPr>
          </p:nvSpPr>
          <p:spPr bwMode="auto">
            <a:xfrm>
              <a:off x="3133726" y="2430463"/>
              <a:ext cx="111125" cy="15081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1" name="Freeform 98"/>
            <p:cNvSpPr/>
            <p:nvPr>
              <p:custDataLst>
                <p:tags r:id="rId96"/>
              </p:custDataLst>
            </p:nvPr>
          </p:nvSpPr>
          <p:spPr bwMode="auto">
            <a:xfrm>
              <a:off x="3211513" y="2208213"/>
              <a:ext cx="66675" cy="225425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2" name="Freeform 99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3219451" y="2208213"/>
              <a:ext cx="125413" cy="92075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3" name="Freeform 100"/>
            <p:cNvSpPr/>
            <p:nvPr>
              <p:custDataLst>
                <p:tags r:id="rId98"/>
              </p:custDataLst>
            </p:nvPr>
          </p:nvSpPr>
          <p:spPr bwMode="auto">
            <a:xfrm>
              <a:off x="3219451" y="2208213"/>
              <a:ext cx="131763" cy="111125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4" name="Freeform 101"/>
            <p:cNvSpPr/>
            <p:nvPr>
              <p:custDataLst>
                <p:tags r:id="rId99"/>
              </p:custDataLst>
            </p:nvPr>
          </p:nvSpPr>
          <p:spPr bwMode="auto">
            <a:xfrm>
              <a:off x="3422651" y="2667000"/>
              <a:ext cx="22225" cy="55562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5" name="Freeform 102"/>
            <p:cNvSpPr/>
            <p:nvPr>
              <p:custDataLst>
                <p:tags r:id="rId100"/>
              </p:custDataLst>
            </p:nvPr>
          </p:nvSpPr>
          <p:spPr bwMode="auto">
            <a:xfrm>
              <a:off x="3328988" y="2489200"/>
              <a:ext cx="77788" cy="85725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6" name="Freeform 103"/>
            <p:cNvSpPr/>
            <p:nvPr>
              <p:custDataLst>
                <p:tags r:id="rId101"/>
              </p:custDataLst>
            </p:nvPr>
          </p:nvSpPr>
          <p:spPr bwMode="auto">
            <a:xfrm>
              <a:off x="3336926" y="2497138"/>
              <a:ext cx="44450" cy="5080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7" name="Freeform 104"/>
            <p:cNvSpPr/>
            <p:nvPr>
              <p:custDataLst>
                <p:tags r:id="rId102"/>
              </p:custDataLst>
            </p:nvPr>
          </p:nvSpPr>
          <p:spPr bwMode="auto">
            <a:xfrm>
              <a:off x="3333751" y="2492375"/>
              <a:ext cx="47625" cy="60325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8" name="Freeform 105"/>
            <p:cNvSpPr/>
            <p:nvPr>
              <p:custDataLst>
                <p:tags r:id="rId103"/>
              </p:custDataLst>
            </p:nvPr>
          </p:nvSpPr>
          <p:spPr bwMode="auto">
            <a:xfrm>
              <a:off x="3340101" y="2497138"/>
              <a:ext cx="60325" cy="69850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9" name="Freeform 106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3336926" y="2492375"/>
              <a:ext cx="55563" cy="74612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0" name="Freeform 107"/>
            <p:cNvSpPr/>
            <p:nvPr>
              <p:custDataLst>
                <p:tags r:id="rId105"/>
              </p:custDataLst>
            </p:nvPr>
          </p:nvSpPr>
          <p:spPr bwMode="auto">
            <a:xfrm>
              <a:off x="3367088" y="2522538"/>
              <a:ext cx="36513" cy="44450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1" name="Freeform 108"/>
            <p:cNvSpPr/>
            <p:nvPr>
              <p:custDataLst>
                <p:tags r:id="rId106"/>
              </p:custDataLst>
            </p:nvPr>
          </p:nvSpPr>
          <p:spPr bwMode="auto">
            <a:xfrm>
              <a:off x="3362326" y="2544763"/>
              <a:ext cx="41275" cy="25400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2" name="Freeform 109"/>
            <p:cNvSpPr/>
            <p:nvPr>
              <p:custDataLst>
                <p:tags r:id="rId107"/>
              </p:custDataLst>
            </p:nvPr>
          </p:nvSpPr>
          <p:spPr bwMode="auto">
            <a:xfrm>
              <a:off x="3311526" y="2636838"/>
              <a:ext cx="66675" cy="104775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3" name="Oval 110"/>
            <p:cNvSpPr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>
              <a:off x="3344863" y="2592388"/>
              <a:ext cx="55563" cy="22225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4" name="Freeform 111"/>
            <p:cNvSpPr/>
            <p:nvPr>
              <p:custDataLst>
                <p:tags r:id="rId109"/>
              </p:custDataLst>
            </p:nvPr>
          </p:nvSpPr>
          <p:spPr bwMode="auto">
            <a:xfrm>
              <a:off x="3333751" y="2416175"/>
              <a:ext cx="44450" cy="14287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5" name="Freeform 112"/>
            <p:cNvSpPr/>
            <p:nvPr>
              <p:custDataLst>
                <p:tags r:id="rId110"/>
              </p:custDataLst>
            </p:nvPr>
          </p:nvSpPr>
          <p:spPr bwMode="auto">
            <a:xfrm>
              <a:off x="3144838" y="2789238"/>
              <a:ext cx="200025" cy="325437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6" name="Freeform 113"/>
            <p:cNvSpPr/>
            <p:nvPr>
              <p:custDataLst>
                <p:tags r:id="rId111"/>
              </p:custDataLst>
            </p:nvPr>
          </p:nvSpPr>
          <p:spPr bwMode="auto">
            <a:xfrm>
              <a:off x="3067051" y="3114675"/>
              <a:ext cx="217488" cy="169862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7" name="Freeform 114"/>
            <p:cNvSpPr/>
            <p:nvPr>
              <p:custDataLst>
                <p:tags r:id="rId112"/>
              </p:custDataLst>
            </p:nvPr>
          </p:nvSpPr>
          <p:spPr bwMode="auto">
            <a:xfrm>
              <a:off x="3144838" y="2847975"/>
              <a:ext cx="300038" cy="333375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8" name="Freeform 115"/>
            <p:cNvSpPr/>
            <p:nvPr>
              <p:custDataLst>
                <p:tags r:id="rId113"/>
              </p:custDataLst>
            </p:nvPr>
          </p:nvSpPr>
          <p:spPr bwMode="auto">
            <a:xfrm>
              <a:off x="2947988" y="3136900"/>
              <a:ext cx="119063" cy="36512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9" name="Freeform 116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2833688" y="3214688"/>
              <a:ext cx="11113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0" name="Freeform 117"/>
            <p:cNvSpPr/>
            <p:nvPr>
              <p:custDataLst>
                <p:tags r:id="rId115"/>
              </p:custDataLst>
            </p:nvPr>
          </p:nvSpPr>
          <p:spPr bwMode="auto">
            <a:xfrm>
              <a:off x="3033713" y="4062413"/>
              <a:ext cx="492125" cy="25400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1" name="Freeform 118"/>
            <p:cNvSpPr/>
            <p:nvPr>
              <p:custDataLst>
                <p:tags r:id="rId116"/>
              </p:custDataLst>
            </p:nvPr>
          </p:nvSpPr>
          <p:spPr bwMode="auto">
            <a:xfrm>
              <a:off x="3036888" y="4087813"/>
              <a:ext cx="541338" cy="133350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2" name="Freeform 119"/>
            <p:cNvSpPr/>
            <p:nvPr>
              <p:custDataLst>
                <p:tags r:id="rId117"/>
              </p:custDataLst>
            </p:nvPr>
          </p:nvSpPr>
          <p:spPr bwMode="auto">
            <a:xfrm>
              <a:off x="3014663" y="3903663"/>
              <a:ext cx="400050" cy="39687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3" name="Freeform 120"/>
            <p:cNvSpPr/>
            <p:nvPr>
              <p:custDataLst>
                <p:tags r:id="rId118"/>
              </p:custDataLst>
            </p:nvPr>
          </p:nvSpPr>
          <p:spPr bwMode="auto">
            <a:xfrm>
              <a:off x="3019426" y="3940175"/>
              <a:ext cx="487363" cy="125412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4" name="Freeform 121"/>
            <p:cNvSpPr/>
            <p:nvPr>
              <p:custDataLst>
                <p:tags r:id="rId119"/>
              </p:custDataLst>
            </p:nvPr>
          </p:nvSpPr>
          <p:spPr bwMode="auto">
            <a:xfrm>
              <a:off x="2541588" y="3178175"/>
              <a:ext cx="839788" cy="809625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5" name="Freeform 122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1941513" y="4462463"/>
              <a:ext cx="3302000" cy="1147762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6" name="Freeform 123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1941513" y="5121275"/>
              <a:ext cx="3254375" cy="488950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7" name="Freeform 124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3529013" y="4576763"/>
              <a:ext cx="1714500" cy="666750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8" name="Freeform 125"/>
            <p:cNvSpPr/>
            <p:nvPr>
              <p:custDataLst>
                <p:tags r:id="rId123"/>
              </p:custDataLst>
            </p:nvPr>
          </p:nvSpPr>
          <p:spPr bwMode="auto">
            <a:xfrm>
              <a:off x="2030413" y="4495800"/>
              <a:ext cx="2014538" cy="947737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9" name="Freeform 126"/>
            <p:cNvSpPr/>
            <p:nvPr>
              <p:custDataLst>
                <p:tags r:id="rId124"/>
              </p:custDataLst>
            </p:nvPr>
          </p:nvSpPr>
          <p:spPr bwMode="auto">
            <a:xfrm>
              <a:off x="2833688" y="4602163"/>
              <a:ext cx="358775" cy="152400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0" name="Freeform 127"/>
            <p:cNvSpPr/>
            <p:nvPr>
              <p:custDataLst>
                <p:tags r:id="rId125"/>
              </p:custDataLst>
            </p:nvPr>
          </p:nvSpPr>
          <p:spPr bwMode="auto">
            <a:xfrm>
              <a:off x="2833688" y="4602163"/>
              <a:ext cx="358775" cy="152400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1" name="Freeform 128"/>
            <p:cNvSpPr/>
            <p:nvPr>
              <p:custDataLst>
                <p:tags r:id="rId126"/>
              </p:custDataLst>
            </p:nvPr>
          </p:nvSpPr>
          <p:spPr bwMode="auto">
            <a:xfrm>
              <a:off x="3078163" y="4410075"/>
              <a:ext cx="184150" cy="158750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2" name="Freeform 129"/>
            <p:cNvSpPr/>
            <p:nvPr>
              <p:custDataLst>
                <p:tags r:id="rId127"/>
              </p:custDataLst>
            </p:nvPr>
          </p:nvSpPr>
          <p:spPr bwMode="auto">
            <a:xfrm>
              <a:off x="3078163" y="4410075"/>
              <a:ext cx="184150" cy="158750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3" name="Freeform 130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2592388" y="4591050"/>
              <a:ext cx="33338" cy="4762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4" name="Freeform 131"/>
            <p:cNvSpPr/>
            <p:nvPr>
              <p:custDataLst>
                <p:tags r:id="rId129"/>
              </p:custDataLst>
            </p:nvPr>
          </p:nvSpPr>
          <p:spPr bwMode="auto">
            <a:xfrm>
              <a:off x="2455863" y="3892550"/>
              <a:ext cx="877888" cy="703262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5" name="Freeform 132"/>
            <p:cNvSpPr/>
            <p:nvPr>
              <p:custDataLst>
                <p:tags r:id="rId130"/>
              </p:custDataLst>
            </p:nvPr>
          </p:nvSpPr>
          <p:spPr bwMode="auto">
            <a:xfrm>
              <a:off x="2603501" y="4176713"/>
              <a:ext cx="544513" cy="30162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6" name="Freeform 133"/>
            <p:cNvSpPr/>
            <p:nvPr>
              <p:custDataLst>
                <p:tags r:id="rId131"/>
              </p:custDataLst>
            </p:nvPr>
          </p:nvSpPr>
          <p:spPr bwMode="auto">
            <a:xfrm>
              <a:off x="3144838" y="4203700"/>
              <a:ext cx="514350" cy="558800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7" name="Freeform 134"/>
            <p:cNvSpPr/>
            <p:nvPr>
              <p:custDataLst>
                <p:tags r:id="rId132"/>
              </p:custDataLst>
            </p:nvPr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8" name="Freeform 135"/>
            <p:cNvSpPr/>
            <p:nvPr>
              <p:custDataLst>
                <p:tags r:id="rId133"/>
              </p:custDataLst>
            </p:nvPr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9" name="Freeform 136"/>
            <p:cNvSpPr/>
            <p:nvPr>
              <p:custDataLst>
                <p:tags r:id="rId134"/>
              </p:custDataLst>
            </p:nvPr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0" name="Freeform 137"/>
            <p:cNvSpPr/>
            <p:nvPr>
              <p:custDataLst>
                <p:tags r:id="rId135"/>
              </p:custDataLst>
            </p:nvPr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1" name="Freeform 138"/>
            <p:cNvSpPr/>
            <p:nvPr>
              <p:custDataLst>
                <p:tags r:id="rId136"/>
              </p:custDataLst>
            </p:nvPr>
          </p:nvSpPr>
          <p:spPr bwMode="auto">
            <a:xfrm>
              <a:off x="2944813" y="3136900"/>
              <a:ext cx="288925" cy="292100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2" name="Freeform 139"/>
            <p:cNvSpPr/>
            <p:nvPr>
              <p:custDataLst>
                <p:tags r:id="rId137"/>
              </p:custDataLst>
            </p:nvPr>
          </p:nvSpPr>
          <p:spPr bwMode="auto">
            <a:xfrm>
              <a:off x="2389188" y="4862513"/>
              <a:ext cx="1655763" cy="314325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3" name="Freeform 140"/>
            <p:cNvSpPr/>
            <p:nvPr>
              <p:custDataLst>
                <p:tags r:id="rId138"/>
              </p:custDataLst>
            </p:nvPr>
          </p:nvSpPr>
          <p:spPr bwMode="auto">
            <a:xfrm>
              <a:off x="4033838" y="5168900"/>
              <a:ext cx="317500" cy="236537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4" name="Freeform 141"/>
            <p:cNvSpPr/>
            <p:nvPr>
              <p:custDataLst>
                <p:tags r:id="rId139"/>
              </p:custDataLst>
            </p:nvPr>
          </p:nvSpPr>
          <p:spPr bwMode="auto">
            <a:xfrm>
              <a:off x="4306888" y="5221288"/>
              <a:ext cx="407988" cy="431800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5" name="Freeform 142"/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>
              <a:off x="2722563" y="56245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6" name="Freeform 143"/>
            <p:cNvSpPr/>
            <p:nvPr>
              <p:custDataLst>
                <p:tags r:id="rId141"/>
              </p:custDataLst>
            </p:nvPr>
          </p:nvSpPr>
          <p:spPr bwMode="auto">
            <a:xfrm>
              <a:off x="2459038" y="5427663"/>
              <a:ext cx="566738" cy="225425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7" name="Freeform 144"/>
            <p:cNvSpPr/>
            <p:nvPr>
              <p:custDataLst>
                <p:tags r:id="rId142"/>
              </p:custDataLst>
            </p:nvPr>
          </p:nvSpPr>
          <p:spPr bwMode="auto">
            <a:xfrm>
              <a:off x="3336926" y="2789238"/>
              <a:ext cx="111125" cy="10001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8" name="Freeform 145"/>
            <p:cNvSpPr/>
            <p:nvPr>
              <p:custDataLst>
                <p:tags r:id="rId143"/>
              </p:custDataLst>
            </p:nvPr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9" name="Freeform 146"/>
            <p:cNvSpPr/>
            <p:nvPr>
              <p:custDataLst>
                <p:tags r:id="rId144"/>
              </p:custDataLst>
            </p:nvPr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0" name="Freeform 147"/>
            <p:cNvSpPr/>
            <p:nvPr>
              <p:custDataLst>
                <p:tags r:id="rId145"/>
              </p:custDataLst>
            </p:nvPr>
          </p:nvSpPr>
          <p:spPr bwMode="auto">
            <a:xfrm>
              <a:off x="3211513" y="2200275"/>
              <a:ext cx="106363" cy="11112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1" name="Freeform 148"/>
            <p:cNvSpPr/>
            <p:nvPr>
              <p:custDataLst>
                <p:tags r:id="rId146"/>
              </p:custDataLst>
            </p:nvPr>
          </p:nvSpPr>
          <p:spPr bwMode="auto">
            <a:xfrm>
              <a:off x="452438" y="5624513"/>
              <a:ext cx="1366838" cy="261937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2" name="Freeform 149"/>
            <p:cNvSpPr/>
            <p:nvPr>
              <p:custDataLst>
                <p:tags r:id="rId147"/>
              </p:custDataLst>
            </p:nvPr>
          </p:nvSpPr>
          <p:spPr bwMode="auto">
            <a:xfrm>
              <a:off x="566738" y="5505450"/>
              <a:ext cx="1230313" cy="322262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3" name="Freeform 150"/>
            <p:cNvSpPr/>
            <p:nvPr>
              <p:custDataLst>
                <p:tags r:id="rId148"/>
              </p:custDataLst>
            </p:nvPr>
          </p:nvSpPr>
          <p:spPr bwMode="auto">
            <a:xfrm>
              <a:off x="577851" y="5365750"/>
              <a:ext cx="1196975" cy="284162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4" name="Freeform 151"/>
            <p:cNvSpPr/>
            <p:nvPr>
              <p:custDataLst>
                <p:tags r:id="rId149"/>
              </p:custDataLst>
            </p:nvPr>
          </p:nvSpPr>
          <p:spPr bwMode="auto">
            <a:xfrm>
              <a:off x="1038226" y="5446713"/>
              <a:ext cx="773113" cy="381000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5" name="Freeform 152"/>
            <p:cNvSpPr/>
            <p:nvPr>
              <p:custDataLst>
                <p:tags r:id="rId150"/>
              </p:custDataLst>
            </p:nvPr>
          </p:nvSpPr>
          <p:spPr bwMode="auto">
            <a:xfrm>
              <a:off x="593726" y="5568950"/>
              <a:ext cx="481013" cy="250825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6" name="Freeform 153"/>
            <p:cNvSpPr/>
            <p:nvPr>
              <p:custDataLst>
                <p:tags r:id="rId151"/>
              </p:custDataLst>
            </p:nvPr>
          </p:nvSpPr>
          <p:spPr bwMode="auto">
            <a:xfrm>
              <a:off x="566738" y="5299075"/>
              <a:ext cx="1230313" cy="322262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7" name="Freeform 154"/>
            <p:cNvSpPr/>
            <p:nvPr>
              <p:custDataLst>
                <p:tags r:id="rId152"/>
              </p:custDataLst>
            </p:nvPr>
          </p:nvSpPr>
          <p:spPr bwMode="auto">
            <a:xfrm>
              <a:off x="577851" y="5157788"/>
              <a:ext cx="1196975" cy="28575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8" name="Freeform 155"/>
            <p:cNvSpPr/>
            <p:nvPr>
              <p:custDataLst>
                <p:tags r:id="rId153"/>
              </p:custDataLst>
            </p:nvPr>
          </p:nvSpPr>
          <p:spPr bwMode="auto">
            <a:xfrm>
              <a:off x="1038226" y="5235575"/>
              <a:ext cx="773113" cy="385762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9" name="Freeform 156"/>
            <p:cNvSpPr/>
            <p:nvPr>
              <p:custDataLst>
                <p:tags r:id="rId154"/>
              </p:custDataLst>
            </p:nvPr>
          </p:nvSpPr>
          <p:spPr bwMode="auto">
            <a:xfrm>
              <a:off x="593726" y="5360988"/>
              <a:ext cx="481013" cy="25241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0" name="Freeform 157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808038" y="5235575"/>
              <a:ext cx="995363" cy="388937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1" name="Freeform 158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674688" y="5613400"/>
              <a:ext cx="1122363" cy="214312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2" name="Freeform 159"/>
            <p:cNvSpPr/>
            <p:nvPr>
              <p:custDataLst>
                <p:tags r:id="rId157"/>
              </p:custDataLst>
            </p:nvPr>
          </p:nvSpPr>
          <p:spPr bwMode="auto">
            <a:xfrm>
              <a:off x="752476" y="5432425"/>
              <a:ext cx="1022350" cy="217487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3" name="Freeform 160"/>
            <p:cNvSpPr/>
            <p:nvPr>
              <p:custDataLst>
                <p:tags r:id="rId158"/>
              </p:custDataLst>
            </p:nvPr>
          </p:nvSpPr>
          <p:spPr bwMode="auto">
            <a:xfrm>
              <a:off x="1038226" y="5446713"/>
              <a:ext cx="765175" cy="381000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4" name="Freeform 161"/>
            <p:cNvSpPr/>
            <p:nvPr>
              <p:custDataLst>
                <p:tags r:id="rId159"/>
              </p:custDataLst>
            </p:nvPr>
          </p:nvSpPr>
          <p:spPr bwMode="auto">
            <a:xfrm>
              <a:off x="674688" y="5591175"/>
              <a:ext cx="392113" cy="228600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5" name="Freeform 162"/>
            <p:cNvSpPr>
              <a:spLocks noEditPoints="1"/>
            </p:cNvSpPr>
            <p:nvPr>
              <p:custDataLst>
                <p:tags r:id="rId160"/>
              </p:custDataLst>
            </p:nvPr>
          </p:nvSpPr>
          <p:spPr bwMode="auto">
            <a:xfrm>
              <a:off x="763588" y="5405438"/>
              <a:ext cx="1033463" cy="215900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6" name="Freeform 163"/>
            <p:cNvSpPr/>
            <p:nvPr>
              <p:custDataLst>
                <p:tags r:id="rId161"/>
              </p:custDataLst>
            </p:nvPr>
          </p:nvSpPr>
          <p:spPr bwMode="auto">
            <a:xfrm>
              <a:off x="955676" y="5168900"/>
              <a:ext cx="819150" cy="26987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7" name="Freeform 164"/>
            <p:cNvSpPr/>
            <p:nvPr>
              <p:custDataLst>
                <p:tags r:id="rId162"/>
              </p:custDataLst>
            </p:nvPr>
          </p:nvSpPr>
          <p:spPr bwMode="auto">
            <a:xfrm>
              <a:off x="1038226" y="5235575"/>
              <a:ext cx="765175" cy="385762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8" name="Freeform 165"/>
            <p:cNvSpPr/>
            <p:nvPr>
              <p:custDataLst>
                <p:tags r:id="rId163"/>
              </p:custDataLst>
            </p:nvPr>
          </p:nvSpPr>
          <p:spPr bwMode="auto">
            <a:xfrm>
              <a:off x="771526" y="5416550"/>
              <a:ext cx="295275" cy="196850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164"/>
            </p:custDataLst>
          </p:nvPr>
        </p:nvSpPr>
        <p:spPr>
          <a:xfrm>
            <a:off x="711251" y="2865989"/>
            <a:ext cx="5419185" cy="895350"/>
          </a:xfrm>
        </p:spPr>
        <p:txBody>
          <a:bodyPr lIns="90000" tIns="46800" rIns="90000" bIns="46800" anchor="b">
            <a:normAutofit/>
          </a:bodyPr>
          <a:lstStyle>
            <a:lvl1pPr algn="l">
              <a:lnSpc>
                <a:spcPct val="130000"/>
              </a:lnSpc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165"/>
            </p:custDataLst>
          </p:nvPr>
        </p:nvSpPr>
        <p:spPr>
          <a:xfrm>
            <a:off x="711251" y="3848423"/>
            <a:ext cx="5419185" cy="1015623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6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6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9" name="KSO_TEMPLATE" hidden="1"/>
          <p:cNvSpPr/>
          <p:nvPr>
            <p:custDataLst>
              <p:tags r:id="rId16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 flipH="1">
            <a:off x="3862" y="1568"/>
            <a:ext cx="11914584" cy="6856433"/>
          </a:xfrm>
          <a:custGeom>
            <a:avLst/>
            <a:gdLst>
              <a:gd name="connsiteX0" fmla="*/ 11478623 w 11478623"/>
              <a:gd name="connsiteY0" fmla="*/ 0 h 6856433"/>
              <a:gd name="connsiteX1" fmla="*/ 557329 w 11478623"/>
              <a:gd name="connsiteY1" fmla="*/ 0 h 6856433"/>
              <a:gd name="connsiteX2" fmla="*/ 825614 w 11478623"/>
              <a:gd name="connsiteY2" fmla="*/ 1884610 h 6856433"/>
              <a:gd name="connsiteX3" fmla="*/ 42485 w 11478623"/>
              <a:gd name="connsiteY3" fmla="*/ 3542500 h 6856433"/>
              <a:gd name="connsiteX4" fmla="*/ 314549 w 11478623"/>
              <a:gd name="connsiteY4" fmla="*/ 3622797 h 6856433"/>
              <a:gd name="connsiteX5" fmla="*/ 1453817 w 11478623"/>
              <a:gd name="connsiteY5" fmla="*/ 4470165 h 6856433"/>
              <a:gd name="connsiteX6" fmla="*/ 2785883 w 11478623"/>
              <a:gd name="connsiteY6" fmla="*/ 6813554 h 6856433"/>
              <a:gd name="connsiteX7" fmla="*/ 2833267 w 11478623"/>
              <a:gd name="connsiteY7" fmla="*/ 6856433 h 6856433"/>
              <a:gd name="connsiteX8" fmla="*/ 11478623 w 11478623"/>
              <a:gd name="connsiteY8" fmla="*/ 6856433 h 685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8623" h="6856433">
                <a:moveTo>
                  <a:pt x="11478623" y="0"/>
                </a:moveTo>
                <a:lnTo>
                  <a:pt x="557329" y="0"/>
                </a:lnTo>
                <a:cubicBezTo>
                  <a:pt x="519542" y="463830"/>
                  <a:pt x="537490" y="1157217"/>
                  <a:pt x="825614" y="1884610"/>
                </a:cubicBezTo>
                <a:cubicBezTo>
                  <a:pt x="1358406" y="3231705"/>
                  <a:pt x="441135" y="3341287"/>
                  <a:pt x="42485" y="3542500"/>
                </a:cubicBezTo>
                <a:cubicBezTo>
                  <a:pt x="-14195" y="3571785"/>
                  <a:pt x="-78432" y="3603903"/>
                  <a:pt x="314549" y="3622797"/>
                </a:cubicBezTo>
                <a:cubicBezTo>
                  <a:pt x="733037" y="3642636"/>
                  <a:pt x="1228987" y="3602959"/>
                  <a:pt x="1453817" y="4470165"/>
                </a:cubicBezTo>
                <a:cubicBezTo>
                  <a:pt x="1559560" y="4878792"/>
                  <a:pt x="1874234" y="5946192"/>
                  <a:pt x="2785883" y="6813554"/>
                </a:cubicBezTo>
                <a:lnTo>
                  <a:pt x="2833267" y="6856433"/>
                </a:lnTo>
                <a:lnTo>
                  <a:pt x="11478623" y="6856433"/>
                </a:lnTo>
                <a:close/>
              </a:path>
            </a:pathLst>
          </a:custGeom>
          <a:solidFill>
            <a:schemeClr val="accent1"/>
          </a:solidFill>
          <a:ln w="62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/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10619634" y="5321089"/>
            <a:ext cx="1394566" cy="1409911"/>
            <a:chOff x="6512298" y="2164605"/>
            <a:chExt cx="3809135" cy="3851049"/>
          </a:xfrm>
        </p:grpSpPr>
        <p:sp>
          <p:nvSpPr>
            <p:cNvPr id="11" name="Freeform 7"/>
            <p:cNvSpPr/>
            <p:nvPr>
              <p:custDataLst>
                <p:tags r:id="rId4"/>
              </p:custDataLst>
            </p:nvPr>
          </p:nvSpPr>
          <p:spPr bwMode="auto">
            <a:xfrm flipH="1">
              <a:off x="9417769" y="4240181"/>
              <a:ext cx="903664" cy="938871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" name="Freeform 8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9813436" y="4753207"/>
              <a:ext cx="296751" cy="261543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" name="Freeform 9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9320528" y="4186531"/>
              <a:ext cx="950608" cy="496261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" name="Freeform 10"/>
            <p:cNvSpPr/>
            <p:nvPr>
              <p:custDataLst>
                <p:tags r:id="rId7"/>
              </p:custDataLst>
            </p:nvPr>
          </p:nvSpPr>
          <p:spPr bwMode="auto">
            <a:xfrm flipH="1">
              <a:off x="9320529" y="4204973"/>
              <a:ext cx="801394" cy="504643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" name="Freeform 13"/>
            <p:cNvSpPr/>
            <p:nvPr>
              <p:custDataLst>
                <p:tags r:id="rId8"/>
              </p:custDataLst>
            </p:nvPr>
          </p:nvSpPr>
          <p:spPr bwMode="auto">
            <a:xfrm flipH="1">
              <a:off x="9813436" y="4756561"/>
              <a:ext cx="293398" cy="155919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" name="Freeform 6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9335618" y="4204973"/>
              <a:ext cx="367166" cy="989168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" name="Oval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9898941" y="4468193"/>
              <a:ext cx="67062" cy="6203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" name="Oval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9907323" y="4468193"/>
              <a:ext cx="65386" cy="6203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" name="Freeform 14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9813436" y="4764943"/>
              <a:ext cx="246454" cy="155919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" name="Oval 1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" name="Oval 1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" name="Freeform 17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9367472" y="4204973"/>
              <a:ext cx="226336" cy="16766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" name="Freeform 19"/>
            <p:cNvSpPr/>
            <p:nvPr>
              <p:custDataLst>
                <p:tags r:id="rId16"/>
              </p:custDataLst>
            </p:nvPr>
          </p:nvSpPr>
          <p:spPr bwMode="auto">
            <a:xfrm flipH="1">
              <a:off x="9374178" y="4248564"/>
              <a:ext cx="263220" cy="74606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" name="Freeform 20"/>
            <p:cNvSpPr/>
            <p:nvPr>
              <p:custDataLst>
                <p:tags r:id="rId17"/>
              </p:custDataLst>
            </p:nvPr>
          </p:nvSpPr>
          <p:spPr bwMode="auto">
            <a:xfrm flipH="1">
              <a:off x="9417769" y="4248564"/>
              <a:ext cx="554941" cy="922106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" name="Freeform 2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9367472" y="4204973"/>
              <a:ext cx="320223" cy="357106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" name="Freeform 22"/>
            <p:cNvSpPr/>
            <p:nvPr>
              <p:custDataLst>
                <p:tags r:id="rId19"/>
              </p:custDataLst>
            </p:nvPr>
          </p:nvSpPr>
          <p:spPr bwMode="auto">
            <a:xfrm flipH="1">
              <a:off x="9367472" y="4213356"/>
              <a:ext cx="320223" cy="343693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" name="Freeform 23"/>
            <p:cNvSpPr/>
            <p:nvPr>
              <p:custDataLst>
                <p:tags r:id="rId20"/>
              </p:custDataLst>
            </p:nvPr>
          </p:nvSpPr>
          <p:spPr bwMode="auto">
            <a:xfrm flipH="1">
              <a:off x="8631464" y="2560272"/>
              <a:ext cx="58680" cy="129094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" name="Freeform 3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" name="Freeform 32"/>
            <p:cNvSpPr/>
            <p:nvPr>
              <p:custDataLst>
                <p:tags r:id="rId22"/>
              </p:custDataLst>
            </p:nvPr>
          </p:nvSpPr>
          <p:spPr bwMode="auto">
            <a:xfrm flipH="1">
              <a:off x="6512298" y="4562080"/>
              <a:ext cx="1963248" cy="1109880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" name="Freeform 33"/>
            <p:cNvSpPr/>
            <p:nvPr>
              <p:custDataLst>
                <p:tags r:id="rId23"/>
              </p:custDataLst>
            </p:nvPr>
          </p:nvSpPr>
          <p:spPr bwMode="auto">
            <a:xfrm flipH="1">
              <a:off x="7786480" y="4741471"/>
              <a:ext cx="2151022" cy="1015993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" name="Freeform 34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" name="Freeform 35"/>
            <p:cNvSpPr/>
            <p:nvPr>
              <p:custDataLst>
                <p:tags r:id="rId25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3" name="Freeform 36"/>
            <p:cNvSpPr/>
            <p:nvPr>
              <p:custDataLst>
                <p:tags r:id="rId26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4" name="Freeform 37"/>
            <p:cNvSpPr/>
            <p:nvPr>
              <p:custDataLst>
                <p:tags r:id="rId27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5" name="Freeform 38"/>
            <p:cNvSpPr/>
            <p:nvPr>
              <p:custDataLst>
                <p:tags r:id="rId28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6" name="Freeform 39"/>
            <p:cNvSpPr/>
            <p:nvPr>
              <p:custDataLst>
                <p:tags r:id="rId29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7" name="Freeform 40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8" name="Freeform 41"/>
            <p:cNvSpPr/>
            <p:nvPr>
              <p:custDataLst>
                <p:tags r:id="rId31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9" name="Freeform 42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0" name="Freeform 43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1" name="Freeform 44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7219804" y="3247660"/>
              <a:ext cx="2154375" cy="957313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2" name="Freeform 45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8006110" y="2841934"/>
              <a:ext cx="730978" cy="684035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3" name="Freeform 46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8135204" y="2325554"/>
              <a:ext cx="531469" cy="668945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4" name="Freeform 47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8631464" y="2540154"/>
              <a:ext cx="117359" cy="179391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5" name="Freeform 48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8064789" y="2533447"/>
              <a:ext cx="102270" cy="162625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6" name="Freeform 49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8596257" y="2317171"/>
              <a:ext cx="70415" cy="246453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7" name="Freeform 50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8138557" y="2317171"/>
              <a:ext cx="531469" cy="149213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8" name="Freeform 51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8373275" y="2325554"/>
              <a:ext cx="285015" cy="167656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9" name="Freeform 52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8150292" y="2345673"/>
              <a:ext cx="55327" cy="214599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0" name="Freeform 53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8393393" y="2540154"/>
              <a:ext cx="50297" cy="383931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1" name="Freeform 54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8452073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2" name="Freeform 55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8463809" y="2637394"/>
              <a:ext cx="11736" cy="20119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3" name="Freeform 56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8460456" y="2630688"/>
              <a:ext cx="15090" cy="1844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4" name="Freeform 57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8460456" y="2649129"/>
              <a:ext cx="6706" cy="31854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5" name="Freeform 58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8455426" y="2645776"/>
              <a:ext cx="8383" cy="43590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6" name="Freeform 59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8296153" y="2625657"/>
              <a:ext cx="58680" cy="7041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7" name="Freeform 60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8276035" y="2630688"/>
              <a:ext cx="67062" cy="77122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8" name="Freeform 61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8272681" y="2649129"/>
              <a:ext cx="46944" cy="58679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9" name="Freeform 62"/>
            <p:cNvSpPr/>
            <p:nvPr>
              <p:custDataLst>
                <p:tags r:id="rId52"/>
              </p:custDataLst>
            </p:nvPr>
          </p:nvSpPr>
          <p:spPr bwMode="auto">
            <a:xfrm flipH="1">
              <a:off x="8267652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0" name="Freeform 63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8349803" y="2660866"/>
              <a:ext cx="110653" cy="8382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1" name="Freeform 64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2" name="Oval 65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3" name="Oval 66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8267651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4" name="Rectangle 67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5" name="Rectangle 68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6" name="Rectangle 69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8252563" y="2545183"/>
              <a:ext cx="73768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7" name="Freeform 70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7099092" y="3908223"/>
              <a:ext cx="801394" cy="860073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8" name="Freeform 71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8440337" y="4104380"/>
              <a:ext cx="1027729" cy="766186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9" name="Freeform 72"/>
            <p:cNvSpPr/>
            <p:nvPr>
              <p:custDataLst>
                <p:tags r:id="rId6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0" name="Freeform 73"/>
            <p:cNvSpPr/>
            <p:nvPr>
              <p:custDataLst>
                <p:tags r:id="rId63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1" name="Freeform 74"/>
            <p:cNvSpPr/>
            <p:nvPr>
              <p:custDataLst>
                <p:tags r:id="rId64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2" name="Freeform 75"/>
            <p:cNvSpPr/>
            <p:nvPr>
              <p:custDataLst>
                <p:tags r:id="rId6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3" name="Freeform 76"/>
            <p:cNvSpPr/>
            <p:nvPr>
              <p:custDataLst>
                <p:tags r:id="rId66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4" name="Freeform 77"/>
            <p:cNvSpPr/>
            <p:nvPr>
              <p:custDataLst>
                <p:tags r:id="rId6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5" name="Freeform 78"/>
            <p:cNvSpPr/>
            <p:nvPr>
              <p:custDataLst>
                <p:tags r:id="rId68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6" name="Freeform 79"/>
            <p:cNvSpPr/>
            <p:nvPr>
              <p:custDataLst>
                <p:tags r:id="rId69"/>
              </p:custDataLst>
            </p:nvPr>
          </p:nvSpPr>
          <p:spPr bwMode="auto">
            <a:xfrm flipH="1">
              <a:off x="7680858" y="3306339"/>
              <a:ext cx="1267476" cy="953960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7" name="Freeform 80"/>
            <p:cNvSpPr/>
            <p:nvPr>
              <p:custDataLst>
                <p:tags r:id="rId70"/>
              </p:custDataLst>
            </p:nvPr>
          </p:nvSpPr>
          <p:spPr bwMode="auto">
            <a:xfrm flipH="1">
              <a:off x="7786480" y="5128756"/>
              <a:ext cx="1748648" cy="335311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8" name="Freeform 81"/>
            <p:cNvSpPr/>
            <p:nvPr>
              <p:custDataLst>
                <p:tags r:id="rId71"/>
              </p:custDataLst>
            </p:nvPr>
          </p:nvSpPr>
          <p:spPr bwMode="auto">
            <a:xfrm flipH="1">
              <a:off x="7454522" y="5452331"/>
              <a:ext cx="343695" cy="254837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9" name="Freeform 82"/>
            <p:cNvSpPr/>
            <p:nvPr>
              <p:custDataLst>
                <p:tags r:id="rId72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0" name="Freeform 83"/>
            <p:cNvSpPr/>
            <p:nvPr>
              <p:custDataLst>
                <p:tags r:id="rId73"/>
              </p:custDataLst>
            </p:nvPr>
          </p:nvSpPr>
          <p:spPr bwMode="auto">
            <a:xfrm flipH="1">
              <a:off x="8862829" y="5725610"/>
              <a:ext cx="598531" cy="290044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1" name="Freeform 84"/>
            <p:cNvSpPr/>
            <p:nvPr>
              <p:custDataLst>
                <p:tags r:id="rId74"/>
              </p:custDataLst>
            </p:nvPr>
          </p:nvSpPr>
          <p:spPr bwMode="auto">
            <a:xfrm flipH="1">
              <a:off x="8307889" y="2939174"/>
              <a:ext cx="226336" cy="10562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2" name="Freeform 85"/>
            <p:cNvSpPr/>
            <p:nvPr>
              <p:custDataLst>
                <p:tags r:id="rId7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3" name="Freeform 86"/>
            <p:cNvSpPr/>
            <p:nvPr>
              <p:custDataLst>
                <p:tags r:id="rId7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4" name="Freeform 87"/>
            <p:cNvSpPr/>
            <p:nvPr>
              <p:custDataLst>
                <p:tags r:id="rId77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5" name="Freeform 88"/>
            <p:cNvSpPr/>
            <p:nvPr>
              <p:custDataLst>
                <p:tags r:id="rId78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6" name="Freeform 89"/>
            <p:cNvSpPr/>
            <p:nvPr>
              <p:custDataLst>
                <p:tags r:id="rId79"/>
              </p:custDataLst>
            </p:nvPr>
          </p:nvSpPr>
          <p:spPr bwMode="auto">
            <a:xfrm flipH="1">
              <a:off x="8138557" y="2164605"/>
              <a:ext cx="528116" cy="172685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7" name="Freeform 90"/>
            <p:cNvSpPr/>
            <p:nvPr>
              <p:custDataLst>
                <p:tags r:id="rId80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8" name="Freeform 91"/>
            <p:cNvSpPr/>
            <p:nvPr>
              <p:custDataLst>
                <p:tags r:id="rId81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9" name="Freeform 92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 flipH="1">
              <a:off x="8663320" y="2317171"/>
              <a:ext cx="3353" cy="8382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0" name="Freeform 93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 flipH="1">
              <a:off x="8654936" y="2317171"/>
              <a:ext cx="15090" cy="5029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1" name="Freeform 94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 flipH="1">
              <a:off x="8525841" y="2325554"/>
              <a:ext cx="179392" cy="616973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2" name="Freeform 95"/>
            <p:cNvSpPr/>
            <p:nvPr>
              <p:custDataLst>
                <p:tags r:id="rId85"/>
              </p:custDataLst>
            </p:nvPr>
          </p:nvSpPr>
          <p:spPr bwMode="auto">
            <a:xfrm flipH="1">
              <a:off x="8416865" y="2942527"/>
              <a:ext cx="108977" cy="31854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3" name="Freeform 96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 flipH="1">
              <a:off x="8413512" y="2325554"/>
              <a:ext cx="253160" cy="645474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4" name="Freeform 97"/>
            <p:cNvSpPr/>
            <p:nvPr>
              <p:custDataLst>
                <p:tags r:id="rId87"/>
              </p:custDataLst>
            </p:nvPr>
          </p:nvSpPr>
          <p:spPr bwMode="auto">
            <a:xfrm flipH="1">
              <a:off x="8631464" y="2560272"/>
              <a:ext cx="117359" cy="15927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5" name="Freeform 98"/>
            <p:cNvSpPr/>
            <p:nvPr>
              <p:custDataLst>
                <p:tags r:id="rId88"/>
              </p:custDataLst>
            </p:nvPr>
          </p:nvSpPr>
          <p:spPr bwMode="auto">
            <a:xfrm flipH="1">
              <a:off x="8596257" y="2325554"/>
              <a:ext cx="70415" cy="238071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6" name="Freeform 99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 flipH="1">
              <a:off x="8525841" y="2325554"/>
              <a:ext cx="132448" cy="97240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" name="Freeform 100"/>
            <p:cNvSpPr/>
            <p:nvPr>
              <p:custDataLst>
                <p:tags r:id="rId90"/>
              </p:custDataLst>
            </p:nvPr>
          </p:nvSpPr>
          <p:spPr bwMode="auto">
            <a:xfrm flipH="1">
              <a:off x="8519135" y="2325554"/>
              <a:ext cx="139155" cy="117359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" name="Freeform 101"/>
            <p:cNvSpPr/>
            <p:nvPr>
              <p:custDataLst>
                <p:tags r:id="rId91"/>
              </p:custDataLst>
            </p:nvPr>
          </p:nvSpPr>
          <p:spPr bwMode="auto">
            <a:xfrm flipH="1">
              <a:off x="8420218" y="2810079"/>
              <a:ext cx="23472" cy="58679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" name="Freeform 102"/>
            <p:cNvSpPr/>
            <p:nvPr>
              <p:custDataLst>
                <p:tags r:id="rId92"/>
              </p:custDataLst>
            </p:nvPr>
          </p:nvSpPr>
          <p:spPr bwMode="auto">
            <a:xfrm flipH="1">
              <a:off x="8460456" y="2622304"/>
              <a:ext cx="82152" cy="90534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0" name="Freeform 103"/>
            <p:cNvSpPr/>
            <p:nvPr>
              <p:custDataLst>
                <p:tags r:id="rId93"/>
              </p:custDataLst>
            </p:nvPr>
          </p:nvSpPr>
          <p:spPr bwMode="auto">
            <a:xfrm flipH="1">
              <a:off x="8487281" y="2630688"/>
              <a:ext cx="46944" cy="5365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1" name="Freeform 104"/>
            <p:cNvSpPr/>
            <p:nvPr>
              <p:custDataLst>
                <p:tags r:id="rId94"/>
              </p:custDataLst>
            </p:nvPr>
          </p:nvSpPr>
          <p:spPr bwMode="auto">
            <a:xfrm flipH="1">
              <a:off x="8487281" y="2625657"/>
              <a:ext cx="50297" cy="63709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2" name="Freeform 105"/>
            <p:cNvSpPr/>
            <p:nvPr>
              <p:custDataLst>
                <p:tags r:id="rId95"/>
              </p:custDataLst>
            </p:nvPr>
          </p:nvSpPr>
          <p:spPr bwMode="auto">
            <a:xfrm flipH="1">
              <a:off x="8467162" y="2630688"/>
              <a:ext cx="63709" cy="73768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3" name="Freeform 106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8475544" y="2625657"/>
              <a:ext cx="58680" cy="78798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4" name="Freeform 107"/>
            <p:cNvSpPr/>
            <p:nvPr>
              <p:custDataLst>
                <p:tags r:id="rId97"/>
              </p:custDataLst>
            </p:nvPr>
          </p:nvSpPr>
          <p:spPr bwMode="auto">
            <a:xfrm flipH="1">
              <a:off x="8463809" y="2657512"/>
              <a:ext cx="38561" cy="46944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5" name="Freeform 108"/>
            <p:cNvSpPr/>
            <p:nvPr>
              <p:custDataLst>
                <p:tags r:id="rId98"/>
              </p:custDataLst>
            </p:nvPr>
          </p:nvSpPr>
          <p:spPr bwMode="auto">
            <a:xfrm flipH="1">
              <a:off x="8463809" y="2680984"/>
              <a:ext cx="43590" cy="26825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6" name="Freeform 109"/>
            <p:cNvSpPr/>
            <p:nvPr>
              <p:custDataLst>
                <p:tags r:id="rId99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7" name="Oval 110"/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8" name="Freeform 111"/>
            <p:cNvSpPr/>
            <p:nvPr>
              <p:custDataLst>
                <p:tags r:id="rId101"/>
              </p:custDataLst>
            </p:nvPr>
          </p:nvSpPr>
          <p:spPr bwMode="auto">
            <a:xfrm flipH="1">
              <a:off x="8490634" y="2545183"/>
              <a:ext cx="46944" cy="1508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9" name="Freeform 112"/>
            <p:cNvSpPr/>
            <p:nvPr>
              <p:custDataLst>
                <p:tags r:id="rId102"/>
              </p:custDataLst>
            </p:nvPr>
          </p:nvSpPr>
          <p:spPr bwMode="auto">
            <a:xfrm flipH="1">
              <a:off x="8525842" y="2939174"/>
              <a:ext cx="211246" cy="343693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0" name="Freeform 113"/>
            <p:cNvSpPr/>
            <p:nvPr>
              <p:custDataLst>
                <p:tags r:id="rId103"/>
              </p:custDataLst>
            </p:nvPr>
          </p:nvSpPr>
          <p:spPr bwMode="auto">
            <a:xfrm flipH="1">
              <a:off x="8589550" y="3282867"/>
              <a:ext cx="229689" cy="179391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1" name="Freeform 114"/>
            <p:cNvSpPr/>
            <p:nvPr>
              <p:custDataLst>
                <p:tags r:id="rId104"/>
              </p:custDataLst>
            </p:nvPr>
          </p:nvSpPr>
          <p:spPr bwMode="auto">
            <a:xfrm flipH="1">
              <a:off x="8420218" y="3001206"/>
              <a:ext cx="316870" cy="352077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2" name="Freeform 115"/>
            <p:cNvSpPr/>
            <p:nvPr>
              <p:custDataLst>
                <p:tags r:id="rId105"/>
              </p:custDataLst>
            </p:nvPr>
          </p:nvSpPr>
          <p:spPr bwMode="auto">
            <a:xfrm flipH="1">
              <a:off x="8819239" y="3306339"/>
              <a:ext cx="125742" cy="38560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3" name="Freeform 116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 flipH="1">
              <a:off x="9053957" y="3388491"/>
              <a:ext cx="11736" cy="3353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4" name="Freeform 117"/>
            <p:cNvSpPr/>
            <p:nvPr>
              <p:custDataLst>
                <p:tags r:id="rId107"/>
              </p:custDataLst>
            </p:nvPr>
          </p:nvSpPr>
          <p:spPr bwMode="auto">
            <a:xfrm flipH="1">
              <a:off x="8334715" y="4283772"/>
              <a:ext cx="519732" cy="26825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5" name="Freeform 118"/>
            <p:cNvSpPr/>
            <p:nvPr>
              <p:custDataLst>
                <p:tags r:id="rId108"/>
              </p:custDataLst>
            </p:nvPr>
          </p:nvSpPr>
          <p:spPr bwMode="auto">
            <a:xfrm flipH="1">
              <a:off x="8279388" y="4310597"/>
              <a:ext cx="571706" cy="140831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6" name="Freeform 119"/>
            <p:cNvSpPr/>
            <p:nvPr>
              <p:custDataLst>
                <p:tags r:id="rId109"/>
              </p:custDataLst>
            </p:nvPr>
          </p:nvSpPr>
          <p:spPr bwMode="auto">
            <a:xfrm flipH="1">
              <a:off x="8452073" y="4116116"/>
              <a:ext cx="422492" cy="41913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7" name="Freeform 120"/>
            <p:cNvSpPr/>
            <p:nvPr>
              <p:custDataLst>
                <p:tags r:id="rId110"/>
              </p:custDataLst>
            </p:nvPr>
          </p:nvSpPr>
          <p:spPr bwMode="auto">
            <a:xfrm flipH="1">
              <a:off x="8354832" y="4154676"/>
              <a:ext cx="514703" cy="132447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8" name="Freeform 121"/>
            <p:cNvSpPr/>
            <p:nvPr>
              <p:custDataLst>
                <p:tags r:id="rId111"/>
              </p:custDataLst>
            </p:nvPr>
          </p:nvSpPr>
          <p:spPr bwMode="auto">
            <a:xfrm flipH="1">
              <a:off x="8487281" y="3349930"/>
              <a:ext cx="886899" cy="855044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9" name="Freeform 122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 flipH="1">
              <a:off x="6520681" y="4706264"/>
              <a:ext cx="3487237" cy="1212149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0" name="Freeform 123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121" name="Freeform 124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6520681" y="4826976"/>
              <a:ext cx="1810680" cy="704154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2" name="Freeform 125"/>
            <p:cNvSpPr/>
            <p:nvPr>
              <p:custDataLst>
                <p:tags r:id="rId115"/>
              </p:custDataLst>
            </p:nvPr>
          </p:nvSpPr>
          <p:spPr bwMode="auto">
            <a:xfrm flipH="1">
              <a:off x="7786480" y="4741471"/>
              <a:ext cx="2127550" cy="1000903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3" name="Freeform 126"/>
            <p:cNvSpPr/>
            <p:nvPr>
              <p:custDataLst>
                <p:tags r:id="rId116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4" name="Freeform 127"/>
            <p:cNvSpPr/>
            <p:nvPr>
              <p:custDataLst>
                <p:tags r:id="rId117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5" name="Freeform 128"/>
            <p:cNvSpPr/>
            <p:nvPr>
              <p:custDataLst>
                <p:tags r:id="rId118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6" name="Freeform 129"/>
            <p:cNvSpPr/>
            <p:nvPr>
              <p:custDataLst>
                <p:tags r:id="rId119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7" name="Freeform 130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9285321" y="4842064"/>
              <a:ext cx="35208" cy="5029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8" name="Freeform 131"/>
            <p:cNvSpPr/>
            <p:nvPr>
              <p:custDataLst>
                <p:tags r:id="rId121"/>
              </p:custDataLst>
            </p:nvPr>
          </p:nvSpPr>
          <p:spPr bwMode="auto">
            <a:xfrm flipH="1">
              <a:off x="8537577" y="4104380"/>
              <a:ext cx="927136" cy="742714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9" name="Freeform 132"/>
            <p:cNvSpPr/>
            <p:nvPr>
              <p:custDataLst>
                <p:tags r:id="rId12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0" name="Freeform 133"/>
            <p:cNvSpPr/>
            <p:nvPr>
              <p:custDataLst>
                <p:tags r:id="rId123"/>
              </p:custDataLst>
            </p:nvPr>
          </p:nvSpPr>
          <p:spPr bwMode="auto">
            <a:xfrm flipH="1">
              <a:off x="8193884" y="4432985"/>
              <a:ext cx="543204" cy="590148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1" name="Freeform 134"/>
            <p:cNvSpPr/>
            <p:nvPr>
              <p:custDataLst>
                <p:tags r:id="rId124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2" name="Freeform 135"/>
            <p:cNvSpPr/>
            <p:nvPr>
              <p:custDataLst>
                <p:tags r:id="rId12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3" name="Freeform 136"/>
            <p:cNvSpPr/>
            <p:nvPr>
              <p:custDataLst>
                <p:tags r:id="rId126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4" name="Freeform 137"/>
            <p:cNvSpPr/>
            <p:nvPr>
              <p:custDataLst>
                <p:tags r:id="rId12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5" name="Freeform 138"/>
            <p:cNvSpPr/>
            <p:nvPr>
              <p:custDataLst>
                <p:tags r:id="rId128"/>
              </p:custDataLst>
            </p:nvPr>
          </p:nvSpPr>
          <p:spPr bwMode="auto">
            <a:xfrm flipH="1">
              <a:off x="8643201" y="3306339"/>
              <a:ext cx="305133" cy="308486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6" name="Freeform 139"/>
            <p:cNvSpPr/>
            <p:nvPr>
              <p:custDataLst>
                <p:tags r:id="rId129"/>
              </p:custDataLst>
            </p:nvPr>
          </p:nvSpPr>
          <p:spPr bwMode="auto">
            <a:xfrm flipH="1">
              <a:off x="7786480" y="5128756"/>
              <a:ext cx="1748648" cy="331958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7" name="Freeform 140"/>
            <p:cNvSpPr/>
            <p:nvPr>
              <p:custDataLst>
                <p:tags r:id="rId130"/>
              </p:custDataLst>
            </p:nvPr>
          </p:nvSpPr>
          <p:spPr bwMode="auto">
            <a:xfrm flipH="1">
              <a:off x="7462905" y="5452331"/>
              <a:ext cx="335311" cy="249806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8" name="Freeform 141"/>
            <p:cNvSpPr/>
            <p:nvPr>
              <p:custDataLst>
                <p:tags r:id="rId131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9" name="Freeform 142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 flipH="1">
              <a:off x="9179699" y="5933503"/>
              <a:ext cx="3353" cy="335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0" name="Freeform 143"/>
            <p:cNvSpPr/>
            <p:nvPr>
              <p:custDataLst>
                <p:tags r:id="rId133"/>
              </p:custDataLst>
            </p:nvPr>
          </p:nvSpPr>
          <p:spPr bwMode="auto">
            <a:xfrm flipH="1">
              <a:off x="8862829" y="5725610"/>
              <a:ext cx="598531" cy="238071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1" name="Freeform 144"/>
            <p:cNvSpPr/>
            <p:nvPr>
              <p:custDataLst>
                <p:tags r:id="rId134"/>
              </p:custDataLst>
            </p:nvPr>
          </p:nvSpPr>
          <p:spPr bwMode="auto">
            <a:xfrm flipH="1">
              <a:off x="8416865" y="2939174"/>
              <a:ext cx="117359" cy="10562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2" name="Freeform 145"/>
            <p:cNvSpPr/>
            <p:nvPr>
              <p:custDataLst>
                <p:tags r:id="rId13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3" name="Freeform 146"/>
            <p:cNvSpPr/>
            <p:nvPr>
              <p:custDataLst>
                <p:tags r:id="rId13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4" name="Freeform 147"/>
            <p:cNvSpPr/>
            <p:nvPr>
              <p:custDataLst>
                <p:tags r:id="rId137"/>
              </p:custDataLst>
            </p:nvPr>
          </p:nvSpPr>
          <p:spPr bwMode="auto">
            <a:xfrm flipH="1">
              <a:off x="8554343" y="2317171"/>
              <a:ext cx="112330" cy="11735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grpSp>
        <p:nvGrpSpPr>
          <p:cNvPr id="145" name="组合 144"/>
          <p:cNvGrpSpPr/>
          <p:nvPr>
            <p:custDataLst>
              <p:tags r:id="rId138"/>
            </p:custDataLst>
          </p:nvPr>
        </p:nvGrpSpPr>
        <p:grpSpPr>
          <a:xfrm>
            <a:off x="11403355" y="118935"/>
            <a:ext cx="744306" cy="287350"/>
            <a:chOff x="5025193" y="5499274"/>
            <a:chExt cx="1780502" cy="687388"/>
          </a:xfrm>
        </p:grpSpPr>
        <p:sp>
          <p:nvSpPr>
            <p:cNvPr id="146" name="Freeform 24"/>
            <p:cNvSpPr/>
            <p:nvPr>
              <p:custDataLst>
                <p:tags r:id="rId139"/>
              </p:custDataLst>
            </p:nvPr>
          </p:nvSpPr>
          <p:spPr bwMode="auto">
            <a:xfrm flipH="1">
              <a:off x="5088902" y="5613280"/>
              <a:ext cx="1716793" cy="573382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7" name="Freeform 25"/>
            <p:cNvSpPr/>
            <p:nvPr>
              <p:custDataLst>
                <p:tags r:id="rId140"/>
              </p:custDataLst>
            </p:nvPr>
          </p:nvSpPr>
          <p:spPr bwMode="auto">
            <a:xfrm flipH="1">
              <a:off x="5025193" y="5807761"/>
              <a:ext cx="1757031" cy="352077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8" name="Freeform 26"/>
            <p:cNvSpPr/>
            <p:nvPr>
              <p:custDataLst>
                <p:tags r:id="rId141"/>
              </p:custDataLst>
            </p:nvPr>
          </p:nvSpPr>
          <p:spPr bwMode="auto">
            <a:xfrm flipH="1">
              <a:off x="6351348" y="5737345"/>
              <a:ext cx="387285" cy="39063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9" name="Freeform 27"/>
            <p:cNvSpPr/>
            <p:nvPr>
              <p:custDataLst>
                <p:tags r:id="rId142"/>
              </p:custDataLst>
            </p:nvPr>
          </p:nvSpPr>
          <p:spPr bwMode="auto">
            <a:xfrm flipH="1">
              <a:off x="5088901" y="5499274"/>
              <a:ext cx="1004258" cy="395667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0" name="Freeform 28"/>
            <p:cNvSpPr/>
            <p:nvPr>
              <p:custDataLst>
                <p:tags r:id="rId143"/>
              </p:custDataLst>
            </p:nvPr>
          </p:nvSpPr>
          <p:spPr bwMode="auto">
            <a:xfrm flipH="1">
              <a:off x="5643842" y="5842969"/>
              <a:ext cx="742715" cy="28501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1" name="Freeform 29"/>
            <p:cNvSpPr/>
            <p:nvPr>
              <p:custDataLst>
                <p:tags r:id="rId144"/>
              </p:custDataLst>
            </p:nvPr>
          </p:nvSpPr>
          <p:spPr bwMode="auto">
            <a:xfrm flipH="1">
              <a:off x="5088902" y="5749082"/>
              <a:ext cx="590148" cy="246453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2" name="Freeform 30"/>
            <p:cNvSpPr/>
            <p:nvPr>
              <p:custDataLst>
                <p:tags r:id="rId145"/>
              </p:custDataLst>
            </p:nvPr>
          </p:nvSpPr>
          <p:spPr bwMode="auto">
            <a:xfrm flipH="1">
              <a:off x="5679050" y="5549571"/>
              <a:ext cx="1032759" cy="481171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grpSp>
        <p:nvGrpSpPr>
          <p:cNvPr id="153" name="组合 152"/>
          <p:cNvGrpSpPr/>
          <p:nvPr>
            <p:custDataLst>
              <p:tags r:id="rId146"/>
            </p:custDataLst>
          </p:nvPr>
        </p:nvGrpSpPr>
        <p:grpSpPr>
          <a:xfrm>
            <a:off x="9919347" y="6462773"/>
            <a:ext cx="762218" cy="406339"/>
            <a:chOff x="10137012" y="5440595"/>
            <a:chExt cx="1443515" cy="769539"/>
          </a:xfrm>
        </p:grpSpPr>
        <p:sp>
          <p:nvSpPr>
            <p:cNvPr id="154" name="Freeform 148"/>
            <p:cNvSpPr/>
            <p:nvPr>
              <p:custDataLst>
                <p:tags r:id="rId147"/>
              </p:custDataLst>
            </p:nvPr>
          </p:nvSpPr>
          <p:spPr bwMode="auto">
            <a:xfrm flipH="1">
              <a:off x="10137012" y="5933503"/>
              <a:ext cx="1443515" cy="276631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5" name="Freeform 149"/>
            <p:cNvSpPr/>
            <p:nvPr>
              <p:custDataLst>
                <p:tags r:id="rId148"/>
              </p:custDataLst>
            </p:nvPr>
          </p:nvSpPr>
          <p:spPr bwMode="auto">
            <a:xfrm flipH="1">
              <a:off x="10160484" y="5807761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6" name="Freeform 150"/>
            <p:cNvSpPr/>
            <p:nvPr>
              <p:custDataLst>
                <p:tags r:id="rId149"/>
              </p:custDataLst>
            </p:nvPr>
          </p:nvSpPr>
          <p:spPr bwMode="auto">
            <a:xfrm flipH="1">
              <a:off x="10183955" y="5660224"/>
              <a:ext cx="1264123" cy="300103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7" name="Freeform 151"/>
            <p:cNvSpPr/>
            <p:nvPr>
              <p:custDataLst>
                <p:tags r:id="rId150"/>
              </p:custDataLst>
            </p:nvPr>
          </p:nvSpPr>
          <p:spPr bwMode="auto">
            <a:xfrm flipH="1">
              <a:off x="10145394" y="5745729"/>
              <a:ext cx="816483" cy="402373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8" name="Freeform 152"/>
            <p:cNvSpPr/>
            <p:nvPr>
              <p:custDataLst>
                <p:tags r:id="rId151"/>
              </p:custDataLst>
            </p:nvPr>
          </p:nvSpPr>
          <p:spPr bwMode="auto">
            <a:xfrm flipH="1">
              <a:off x="10923316" y="5874823"/>
              <a:ext cx="507997" cy="264896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9" name="Freeform 153"/>
            <p:cNvSpPr/>
            <p:nvPr>
              <p:custDataLst>
                <p:tags r:id="rId152"/>
              </p:custDataLst>
            </p:nvPr>
          </p:nvSpPr>
          <p:spPr bwMode="auto">
            <a:xfrm flipH="1">
              <a:off x="10160484" y="5589808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0" name="Freeform 154"/>
            <p:cNvSpPr/>
            <p:nvPr>
              <p:custDataLst>
                <p:tags r:id="rId153"/>
              </p:custDataLst>
            </p:nvPr>
          </p:nvSpPr>
          <p:spPr bwMode="auto">
            <a:xfrm flipH="1">
              <a:off x="10183955" y="5440595"/>
              <a:ext cx="1264123" cy="30178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1" name="Freeform 155"/>
            <p:cNvSpPr/>
            <p:nvPr>
              <p:custDataLst>
                <p:tags r:id="rId154"/>
              </p:custDataLst>
            </p:nvPr>
          </p:nvSpPr>
          <p:spPr bwMode="auto">
            <a:xfrm flipH="1">
              <a:off x="10145394" y="5522746"/>
              <a:ext cx="816483" cy="407403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2" name="Freeform 156"/>
            <p:cNvSpPr/>
            <p:nvPr>
              <p:custDataLst>
                <p:tags r:id="rId155"/>
              </p:custDataLst>
            </p:nvPr>
          </p:nvSpPr>
          <p:spPr bwMode="auto">
            <a:xfrm flipH="1">
              <a:off x="10923316" y="5655195"/>
              <a:ext cx="507997" cy="26657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3" name="Freeform 157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 flipH="1">
              <a:off x="10153777" y="5522746"/>
              <a:ext cx="1051201" cy="410756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4" name="Freeform 158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 flipH="1">
              <a:off x="10160484" y="5921766"/>
              <a:ext cx="1185326" cy="226335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5" name="Freeform 159"/>
            <p:cNvSpPr/>
            <p:nvPr>
              <p:custDataLst>
                <p:tags r:id="rId158"/>
              </p:custDataLst>
            </p:nvPr>
          </p:nvSpPr>
          <p:spPr bwMode="auto">
            <a:xfrm flipH="1">
              <a:off x="10183955" y="5730639"/>
              <a:ext cx="1079702" cy="229688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6" name="Freeform 160"/>
            <p:cNvSpPr/>
            <p:nvPr>
              <p:custDataLst>
                <p:tags r:id="rId159"/>
              </p:custDataLst>
            </p:nvPr>
          </p:nvSpPr>
          <p:spPr bwMode="auto">
            <a:xfrm flipH="1">
              <a:off x="10153777" y="5745729"/>
              <a:ext cx="808100" cy="402373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7" name="Freeform 161"/>
            <p:cNvSpPr/>
            <p:nvPr>
              <p:custDataLst>
                <p:tags r:id="rId160"/>
              </p:custDataLst>
            </p:nvPr>
          </p:nvSpPr>
          <p:spPr bwMode="auto">
            <a:xfrm flipH="1">
              <a:off x="10931699" y="5898295"/>
              <a:ext cx="414110" cy="241424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8" name="Freeform 162"/>
            <p:cNvSpPr>
              <a:spLocks noEditPoints="1"/>
            </p:cNvSpPr>
            <p:nvPr>
              <p:custDataLst>
                <p:tags r:id="rId161"/>
              </p:custDataLst>
            </p:nvPr>
          </p:nvSpPr>
          <p:spPr bwMode="auto">
            <a:xfrm flipH="1">
              <a:off x="10160484" y="5702138"/>
              <a:ext cx="1091438" cy="228012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9" name="Freeform 163"/>
            <p:cNvSpPr/>
            <p:nvPr>
              <p:custDataLst>
                <p:tags r:id="rId162"/>
              </p:custDataLst>
            </p:nvPr>
          </p:nvSpPr>
          <p:spPr bwMode="auto">
            <a:xfrm flipH="1">
              <a:off x="10183955" y="5452331"/>
              <a:ext cx="865103" cy="28501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0" name="Freeform 164"/>
            <p:cNvSpPr/>
            <p:nvPr>
              <p:custDataLst>
                <p:tags r:id="rId163"/>
              </p:custDataLst>
            </p:nvPr>
          </p:nvSpPr>
          <p:spPr bwMode="auto">
            <a:xfrm flipH="1">
              <a:off x="10153777" y="5522746"/>
              <a:ext cx="808100" cy="407403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1" name="Freeform 165"/>
            <p:cNvSpPr/>
            <p:nvPr>
              <p:custDataLst>
                <p:tags r:id="rId164"/>
              </p:custDataLst>
            </p:nvPr>
          </p:nvSpPr>
          <p:spPr bwMode="auto">
            <a:xfrm flipH="1">
              <a:off x="10931699" y="5713873"/>
              <a:ext cx="311839" cy="207893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6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6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67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68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69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70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7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 flipH="1">
            <a:off x="3862" y="1568"/>
            <a:ext cx="11914584" cy="6856433"/>
          </a:xfrm>
          <a:custGeom>
            <a:avLst/>
            <a:gdLst>
              <a:gd name="connsiteX0" fmla="*/ 11478623 w 11478623"/>
              <a:gd name="connsiteY0" fmla="*/ 0 h 6856433"/>
              <a:gd name="connsiteX1" fmla="*/ 557329 w 11478623"/>
              <a:gd name="connsiteY1" fmla="*/ 0 h 6856433"/>
              <a:gd name="connsiteX2" fmla="*/ 825614 w 11478623"/>
              <a:gd name="connsiteY2" fmla="*/ 1884610 h 6856433"/>
              <a:gd name="connsiteX3" fmla="*/ 42485 w 11478623"/>
              <a:gd name="connsiteY3" fmla="*/ 3542500 h 6856433"/>
              <a:gd name="connsiteX4" fmla="*/ 314549 w 11478623"/>
              <a:gd name="connsiteY4" fmla="*/ 3622797 h 6856433"/>
              <a:gd name="connsiteX5" fmla="*/ 1453817 w 11478623"/>
              <a:gd name="connsiteY5" fmla="*/ 4470165 h 6856433"/>
              <a:gd name="connsiteX6" fmla="*/ 2785883 w 11478623"/>
              <a:gd name="connsiteY6" fmla="*/ 6813554 h 6856433"/>
              <a:gd name="connsiteX7" fmla="*/ 2833267 w 11478623"/>
              <a:gd name="connsiteY7" fmla="*/ 6856433 h 6856433"/>
              <a:gd name="connsiteX8" fmla="*/ 11478623 w 11478623"/>
              <a:gd name="connsiteY8" fmla="*/ 6856433 h 685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8623" h="6856433">
                <a:moveTo>
                  <a:pt x="11478623" y="0"/>
                </a:moveTo>
                <a:lnTo>
                  <a:pt x="557329" y="0"/>
                </a:lnTo>
                <a:cubicBezTo>
                  <a:pt x="519542" y="463830"/>
                  <a:pt x="537490" y="1157217"/>
                  <a:pt x="825614" y="1884610"/>
                </a:cubicBezTo>
                <a:cubicBezTo>
                  <a:pt x="1358406" y="3231705"/>
                  <a:pt x="441135" y="3341287"/>
                  <a:pt x="42485" y="3542500"/>
                </a:cubicBezTo>
                <a:cubicBezTo>
                  <a:pt x="-14195" y="3571785"/>
                  <a:pt x="-78432" y="3603903"/>
                  <a:pt x="314549" y="3622797"/>
                </a:cubicBezTo>
                <a:cubicBezTo>
                  <a:pt x="733037" y="3642636"/>
                  <a:pt x="1228987" y="3602959"/>
                  <a:pt x="1453817" y="4470165"/>
                </a:cubicBezTo>
                <a:cubicBezTo>
                  <a:pt x="1559560" y="4878792"/>
                  <a:pt x="1874234" y="5946192"/>
                  <a:pt x="2785883" y="6813554"/>
                </a:cubicBezTo>
                <a:lnTo>
                  <a:pt x="2833267" y="6856433"/>
                </a:lnTo>
                <a:lnTo>
                  <a:pt x="11478623" y="6856433"/>
                </a:lnTo>
                <a:close/>
              </a:path>
            </a:pathLst>
          </a:custGeom>
          <a:solidFill>
            <a:schemeClr val="accent1"/>
          </a:solidFill>
          <a:ln w="62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/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10619634" y="5321089"/>
            <a:ext cx="1394566" cy="1409911"/>
            <a:chOff x="6512298" y="2164605"/>
            <a:chExt cx="3809135" cy="3851049"/>
          </a:xfrm>
        </p:grpSpPr>
        <p:sp>
          <p:nvSpPr>
            <p:cNvPr id="13" name="Freeform 7"/>
            <p:cNvSpPr/>
            <p:nvPr>
              <p:custDataLst>
                <p:tags r:id="rId4"/>
              </p:custDataLst>
            </p:nvPr>
          </p:nvSpPr>
          <p:spPr bwMode="auto">
            <a:xfrm flipH="1">
              <a:off x="9417769" y="4240181"/>
              <a:ext cx="903664" cy="938871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" name="Freeform 8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9813436" y="4753207"/>
              <a:ext cx="296751" cy="261543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" name="Freeform 9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9320528" y="4186531"/>
              <a:ext cx="950608" cy="496261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" name="Freeform 10"/>
            <p:cNvSpPr/>
            <p:nvPr>
              <p:custDataLst>
                <p:tags r:id="rId7"/>
              </p:custDataLst>
            </p:nvPr>
          </p:nvSpPr>
          <p:spPr bwMode="auto">
            <a:xfrm flipH="1">
              <a:off x="9320529" y="4204973"/>
              <a:ext cx="801394" cy="504643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" name="Freeform 13"/>
            <p:cNvSpPr/>
            <p:nvPr>
              <p:custDataLst>
                <p:tags r:id="rId8"/>
              </p:custDataLst>
            </p:nvPr>
          </p:nvSpPr>
          <p:spPr bwMode="auto">
            <a:xfrm flipH="1">
              <a:off x="9813436" y="4756561"/>
              <a:ext cx="293398" cy="155919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" name="Freeform 6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9335618" y="4204973"/>
              <a:ext cx="367166" cy="989168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" name="Oval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9898941" y="4468193"/>
              <a:ext cx="67062" cy="6203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" name="Oval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9907323" y="4468193"/>
              <a:ext cx="65386" cy="6203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" name="Freeform 14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9813436" y="4764943"/>
              <a:ext cx="246454" cy="155919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" name="Oval 1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" name="Oval 1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" name="Freeform 17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9367472" y="4204973"/>
              <a:ext cx="226336" cy="16766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" name="Freeform 19"/>
            <p:cNvSpPr/>
            <p:nvPr>
              <p:custDataLst>
                <p:tags r:id="rId16"/>
              </p:custDataLst>
            </p:nvPr>
          </p:nvSpPr>
          <p:spPr bwMode="auto">
            <a:xfrm flipH="1">
              <a:off x="9374178" y="4248564"/>
              <a:ext cx="263220" cy="74606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" name="Freeform 20"/>
            <p:cNvSpPr/>
            <p:nvPr>
              <p:custDataLst>
                <p:tags r:id="rId17"/>
              </p:custDataLst>
            </p:nvPr>
          </p:nvSpPr>
          <p:spPr bwMode="auto">
            <a:xfrm flipH="1">
              <a:off x="9417769" y="4248564"/>
              <a:ext cx="554941" cy="922106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" name="Freeform 2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9367472" y="4204973"/>
              <a:ext cx="320223" cy="357106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" name="Freeform 22"/>
            <p:cNvSpPr/>
            <p:nvPr>
              <p:custDataLst>
                <p:tags r:id="rId19"/>
              </p:custDataLst>
            </p:nvPr>
          </p:nvSpPr>
          <p:spPr bwMode="auto">
            <a:xfrm flipH="1">
              <a:off x="9367472" y="4213356"/>
              <a:ext cx="320223" cy="343693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" name="Freeform 23"/>
            <p:cNvSpPr/>
            <p:nvPr>
              <p:custDataLst>
                <p:tags r:id="rId20"/>
              </p:custDataLst>
            </p:nvPr>
          </p:nvSpPr>
          <p:spPr bwMode="auto">
            <a:xfrm flipH="1">
              <a:off x="8631464" y="2560272"/>
              <a:ext cx="58680" cy="129094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" name="Freeform 3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" name="Freeform 32"/>
            <p:cNvSpPr/>
            <p:nvPr>
              <p:custDataLst>
                <p:tags r:id="rId22"/>
              </p:custDataLst>
            </p:nvPr>
          </p:nvSpPr>
          <p:spPr bwMode="auto">
            <a:xfrm flipH="1">
              <a:off x="6512298" y="4562080"/>
              <a:ext cx="1963248" cy="1109880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" name="Freeform 33"/>
            <p:cNvSpPr/>
            <p:nvPr>
              <p:custDataLst>
                <p:tags r:id="rId23"/>
              </p:custDataLst>
            </p:nvPr>
          </p:nvSpPr>
          <p:spPr bwMode="auto">
            <a:xfrm flipH="1">
              <a:off x="7786480" y="4741471"/>
              <a:ext cx="2151022" cy="1015993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3" name="Freeform 34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4" name="Freeform 35"/>
            <p:cNvSpPr/>
            <p:nvPr>
              <p:custDataLst>
                <p:tags r:id="rId25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5" name="Freeform 36"/>
            <p:cNvSpPr/>
            <p:nvPr>
              <p:custDataLst>
                <p:tags r:id="rId26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6" name="Freeform 37"/>
            <p:cNvSpPr/>
            <p:nvPr>
              <p:custDataLst>
                <p:tags r:id="rId27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7" name="Freeform 38"/>
            <p:cNvSpPr/>
            <p:nvPr>
              <p:custDataLst>
                <p:tags r:id="rId28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8" name="Freeform 39"/>
            <p:cNvSpPr/>
            <p:nvPr>
              <p:custDataLst>
                <p:tags r:id="rId29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9" name="Freeform 40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0" name="Freeform 41"/>
            <p:cNvSpPr/>
            <p:nvPr>
              <p:custDataLst>
                <p:tags r:id="rId31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1" name="Freeform 42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2" name="Freeform 43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3" name="Freeform 44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7219804" y="3247660"/>
              <a:ext cx="2154375" cy="957313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4" name="Freeform 45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8006110" y="2841934"/>
              <a:ext cx="730978" cy="684035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5" name="Freeform 46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8135204" y="2325554"/>
              <a:ext cx="531469" cy="668945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6" name="Freeform 47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8631464" y="2540154"/>
              <a:ext cx="117359" cy="179391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7" name="Freeform 48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8064789" y="2533447"/>
              <a:ext cx="102270" cy="162625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8" name="Freeform 49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8596257" y="2317171"/>
              <a:ext cx="70415" cy="246453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9" name="Freeform 50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8138557" y="2317171"/>
              <a:ext cx="531469" cy="149213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0" name="Freeform 51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8373275" y="2325554"/>
              <a:ext cx="285015" cy="167656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1" name="Freeform 52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8150292" y="2345673"/>
              <a:ext cx="55327" cy="214599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2" name="Freeform 53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8393393" y="2540154"/>
              <a:ext cx="50297" cy="383931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3" name="Freeform 54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8452073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4" name="Freeform 55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8463809" y="2637394"/>
              <a:ext cx="11736" cy="20119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5" name="Freeform 56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8460456" y="2630688"/>
              <a:ext cx="15090" cy="1844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6" name="Freeform 57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8460456" y="2649129"/>
              <a:ext cx="6706" cy="31854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7" name="Freeform 58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8455426" y="2645776"/>
              <a:ext cx="8383" cy="43590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8" name="Freeform 59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8296153" y="2625657"/>
              <a:ext cx="58680" cy="7041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9" name="Freeform 60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8276035" y="2630688"/>
              <a:ext cx="67062" cy="77122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0" name="Freeform 61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8272681" y="2649129"/>
              <a:ext cx="46944" cy="58679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1" name="Freeform 62"/>
            <p:cNvSpPr/>
            <p:nvPr>
              <p:custDataLst>
                <p:tags r:id="rId52"/>
              </p:custDataLst>
            </p:nvPr>
          </p:nvSpPr>
          <p:spPr bwMode="auto">
            <a:xfrm flipH="1">
              <a:off x="8267652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2" name="Freeform 63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8349803" y="2660866"/>
              <a:ext cx="110653" cy="8382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3" name="Freeform 64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4" name="Oval 65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5" name="Oval 66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8267651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6" name="Rectangle 67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7" name="Rectangle 68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8" name="Rectangle 69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8252563" y="2545183"/>
              <a:ext cx="73768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9" name="Freeform 70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7099092" y="3908223"/>
              <a:ext cx="801394" cy="860073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0" name="Freeform 71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8440337" y="4104380"/>
              <a:ext cx="1027729" cy="766186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1" name="Freeform 72"/>
            <p:cNvSpPr/>
            <p:nvPr>
              <p:custDataLst>
                <p:tags r:id="rId6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2" name="Freeform 73"/>
            <p:cNvSpPr/>
            <p:nvPr>
              <p:custDataLst>
                <p:tags r:id="rId63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3" name="Freeform 74"/>
            <p:cNvSpPr/>
            <p:nvPr>
              <p:custDataLst>
                <p:tags r:id="rId64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4" name="Freeform 75"/>
            <p:cNvSpPr/>
            <p:nvPr>
              <p:custDataLst>
                <p:tags r:id="rId6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5" name="Freeform 76"/>
            <p:cNvSpPr/>
            <p:nvPr>
              <p:custDataLst>
                <p:tags r:id="rId66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6" name="Freeform 77"/>
            <p:cNvSpPr/>
            <p:nvPr>
              <p:custDataLst>
                <p:tags r:id="rId6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7" name="Freeform 78"/>
            <p:cNvSpPr/>
            <p:nvPr>
              <p:custDataLst>
                <p:tags r:id="rId68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8" name="Freeform 79"/>
            <p:cNvSpPr/>
            <p:nvPr>
              <p:custDataLst>
                <p:tags r:id="rId69"/>
              </p:custDataLst>
            </p:nvPr>
          </p:nvSpPr>
          <p:spPr bwMode="auto">
            <a:xfrm flipH="1">
              <a:off x="7680858" y="3306339"/>
              <a:ext cx="1267476" cy="953960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9" name="Freeform 80"/>
            <p:cNvSpPr/>
            <p:nvPr>
              <p:custDataLst>
                <p:tags r:id="rId70"/>
              </p:custDataLst>
            </p:nvPr>
          </p:nvSpPr>
          <p:spPr bwMode="auto">
            <a:xfrm flipH="1">
              <a:off x="7786480" y="5128756"/>
              <a:ext cx="1748648" cy="335311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0" name="Freeform 81"/>
            <p:cNvSpPr/>
            <p:nvPr>
              <p:custDataLst>
                <p:tags r:id="rId71"/>
              </p:custDataLst>
            </p:nvPr>
          </p:nvSpPr>
          <p:spPr bwMode="auto">
            <a:xfrm flipH="1">
              <a:off x="7454522" y="5452331"/>
              <a:ext cx="343695" cy="254837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1" name="Freeform 82"/>
            <p:cNvSpPr/>
            <p:nvPr>
              <p:custDataLst>
                <p:tags r:id="rId72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2" name="Freeform 83"/>
            <p:cNvSpPr/>
            <p:nvPr>
              <p:custDataLst>
                <p:tags r:id="rId73"/>
              </p:custDataLst>
            </p:nvPr>
          </p:nvSpPr>
          <p:spPr bwMode="auto">
            <a:xfrm flipH="1">
              <a:off x="8862829" y="5725610"/>
              <a:ext cx="598531" cy="290044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3" name="Freeform 84"/>
            <p:cNvSpPr/>
            <p:nvPr>
              <p:custDataLst>
                <p:tags r:id="rId74"/>
              </p:custDataLst>
            </p:nvPr>
          </p:nvSpPr>
          <p:spPr bwMode="auto">
            <a:xfrm flipH="1">
              <a:off x="8307889" y="2939174"/>
              <a:ext cx="226336" cy="10562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4" name="Freeform 85"/>
            <p:cNvSpPr/>
            <p:nvPr>
              <p:custDataLst>
                <p:tags r:id="rId7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5" name="Freeform 86"/>
            <p:cNvSpPr/>
            <p:nvPr>
              <p:custDataLst>
                <p:tags r:id="rId7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6" name="Freeform 87"/>
            <p:cNvSpPr/>
            <p:nvPr>
              <p:custDataLst>
                <p:tags r:id="rId77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7" name="Freeform 88"/>
            <p:cNvSpPr/>
            <p:nvPr>
              <p:custDataLst>
                <p:tags r:id="rId78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8" name="Freeform 89"/>
            <p:cNvSpPr/>
            <p:nvPr>
              <p:custDataLst>
                <p:tags r:id="rId79"/>
              </p:custDataLst>
            </p:nvPr>
          </p:nvSpPr>
          <p:spPr bwMode="auto">
            <a:xfrm flipH="1">
              <a:off x="8138557" y="2164605"/>
              <a:ext cx="528116" cy="172685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9" name="Freeform 90"/>
            <p:cNvSpPr/>
            <p:nvPr>
              <p:custDataLst>
                <p:tags r:id="rId80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0" name="Freeform 91"/>
            <p:cNvSpPr/>
            <p:nvPr>
              <p:custDataLst>
                <p:tags r:id="rId81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1" name="Freeform 92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 flipH="1">
              <a:off x="8663320" y="2317171"/>
              <a:ext cx="3353" cy="8382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2" name="Freeform 93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 flipH="1">
              <a:off x="8654936" y="2317171"/>
              <a:ext cx="15090" cy="5029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3" name="Freeform 94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 flipH="1">
              <a:off x="8525841" y="2325554"/>
              <a:ext cx="179392" cy="616973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4" name="Freeform 95"/>
            <p:cNvSpPr/>
            <p:nvPr>
              <p:custDataLst>
                <p:tags r:id="rId85"/>
              </p:custDataLst>
            </p:nvPr>
          </p:nvSpPr>
          <p:spPr bwMode="auto">
            <a:xfrm flipH="1">
              <a:off x="8416865" y="2942527"/>
              <a:ext cx="108977" cy="31854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5" name="Freeform 96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 flipH="1">
              <a:off x="8413512" y="2325554"/>
              <a:ext cx="253160" cy="645474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6" name="Freeform 97"/>
            <p:cNvSpPr/>
            <p:nvPr>
              <p:custDataLst>
                <p:tags r:id="rId87"/>
              </p:custDataLst>
            </p:nvPr>
          </p:nvSpPr>
          <p:spPr bwMode="auto">
            <a:xfrm flipH="1">
              <a:off x="8631464" y="2560272"/>
              <a:ext cx="117359" cy="15927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" name="Freeform 98"/>
            <p:cNvSpPr/>
            <p:nvPr>
              <p:custDataLst>
                <p:tags r:id="rId88"/>
              </p:custDataLst>
            </p:nvPr>
          </p:nvSpPr>
          <p:spPr bwMode="auto">
            <a:xfrm flipH="1">
              <a:off x="8596257" y="2325554"/>
              <a:ext cx="70415" cy="238071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" name="Freeform 99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 flipH="1">
              <a:off x="8525841" y="2325554"/>
              <a:ext cx="132448" cy="97240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" name="Freeform 100"/>
            <p:cNvSpPr/>
            <p:nvPr>
              <p:custDataLst>
                <p:tags r:id="rId90"/>
              </p:custDataLst>
            </p:nvPr>
          </p:nvSpPr>
          <p:spPr bwMode="auto">
            <a:xfrm flipH="1">
              <a:off x="8519135" y="2325554"/>
              <a:ext cx="139155" cy="117359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0" name="Freeform 101"/>
            <p:cNvSpPr/>
            <p:nvPr>
              <p:custDataLst>
                <p:tags r:id="rId91"/>
              </p:custDataLst>
            </p:nvPr>
          </p:nvSpPr>
          <p:spPr bwMode="auto">
            <a:xfrm flipH="1">
              <a:off x="8420218" y="2810079"/>
              <a:ext cx="23472" cy="58679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1" name="Freeform 102"/>
            <p:cNvSpPr/>
            <p:nvPr>
              <p:custDataLst>
                <p:tags r:id="rId92"/>
              </p:custDataLst>
            </p:nvPr>
          </p:nvSpPr>
          <p:spPr bwMode="auto">
            <a:xfrm flipH="1">
              <a:off x="8460456" y="2622304"/>
              <a:ext cx="82152" cy="90534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2" name="Freeform 103"/>
            <p:cNvSpPr/>
            <p:nvPr>
              <p:custDataLst>
                <p:tags r:id="rId93"/>
              </p:custDataLst>
            </p:nvPr>
          </p:nvSpPr>
          <p:spPr bwMode="auto">
            <a:xfrm flipH="1">
              <a:off x="8487281" y="2630688"/>
              <a:ext cx="46944" cy="5365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3" name="Freeform 104"/>
            <p:cNvSpPr/>
            <p:nvPr>
              <p:custDataLst>
                <p:tags r:id="rId94"/>
              </p:custDataLst>
            </p:nvPr>
          </p:nvSpPr>
          <p:spPr bwMode="auto">
            <a:xfrm flipH="1">
              <a:off x="8487281" y="2625657"/>
              <a:ext cx="50297" cy="63709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4" name="Freeform 105"/>
            <p:cNvSpPr/>
            <p:nvPr>
              <p:custDataLst>
                <p:tags r:id="rId95"/>
              </p:custDataLst>
            </p:nvPr>
          </p:nvSpPr>
          <p:spPr bwMode="auto">
            <a:xfrm flipH="1">
              <a:off x="8467162" y="2630688"/>
              <a:ext cx="63709" cy="73768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5" name="Freeform 106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8475544" y="2625657"/>
              <a:ext cx="58680" cy="78798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6" name="Freeform 107"/>
            <p:cNvSpPr/>
            <p:nvPr>
              <p:custDataLst>
                <p:tags r:id="rId97"/>
              </p:custDataLst>
            </p:nvPr>
          </p:nvSpPr>
          <p:spPr bwMode="auto">
            <a:xfrm flipH="1">
              <a:off x="8463809" y="2657512"/>
              <a:ext cx="38561" cy="46944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7" name="Freeform 108"/>
            <p:cNvSpPr/>
            <p:nvPr>
              <p:custDataLst>
                <p:tags r:id="rId98"/>
              </p:custDataLst>
            </p:nvPr>
          </p:nvSpPr>
          <p:spPr bwMode="auto">
            <a:xfrm flipH="1">
              <a:off x="8463809" y="2680984"/>
              <a:ext cx="43590" cy="26825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8" name="Freeform 109"/>
            <p:cNvSpPr/>
            <p:nvPr>
              <p:custDataLst>
                <p:tags r:id="rId99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9" name="Oval 110"/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0" name="Freeform 111"/>
            <p:cNvSpPr/>
            <p:nvPr>
              <p:custDataLst>
                <p:tags r:id="rId101"/>
              </p:custDataLst>
            </p:nvPr>
          </p:nvSpPr>
          <p:spPr bwMode="auto">
            <a:xfrm flipH="1">
              <a:off x="8490634" y="2545183"/>
              <a:ext cx="46944" cy="1508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1" name="Freeform 112"/>
            <p:cNvSpPr/>
            <p:nvPr>
              <p:custDataLst>
                <p:tags r:id="rId102"/>
              </p:custDataLst>
            </p:nvPr>
          </p:nvSpPr>
          <p:spPr bwMode="auto">
            <a:xfrm flipH="1">
              <a:off x="8525842" y="2939174"/>
              <a:ext cx="211246" cy="343693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2" name="Freeform 113"/>
            <p:cNvSpPr/>
            <p:nvPr>
              <p:custDataLst>
                <p:tags r:id="rId103"/>
              </p:custDataLst>
            </p:nvPr>
          </p:nvSpPr>
          <p:spPr bwMode="auto">
            <a:xfrm flipH="1">
              <a:off x="8589550" y="3282867"/>
              <a:ext cx="229689" cy="179391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3" name="Freeform 114"/>
            <p:cNvSpPr/>
            <p:nvPr>
              <p:custDataLst>
                <p:tags r:id="rId104"/>
              </p:custDataLst>
            </p:nvPr>
          </p:nvSpPr>
          <p:spPr bwMode="auto">
            <a:xfrm flipH="1">
              <a:off x="8420218" y="3001206"/>
              <a:ext cx="316870" cy="352077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4" name="Freeform 115"/>
            <p:cNvSpPr/>
            <p:nvPr>
              <p:custDataLst>
                <p:tags r:id="rId105"/>
              </p:custDataLst>
            </p:nvPr>
          </p:nvSpPr>
          <p:spPr bwMode="auto">
            <a:xfrm flipH="1">
              <a:off x="8819239" y="3306339"/>
              <a:ext cx="125742" cy="38560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5" name="Freeform 116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 flipH="1">
              <a:off x="9053957" y="3388491"/>
              <a:ext cx="11736" cy="3353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6" name="Freeform 117"/>
            <p:cNvSpPr/>
            <p:nvPr>
              <p:custDataLst>
                <p:tags r:id="rId107"/>
              </p:custDataLst>
            </p:nvPr>
          </p:nvSpPr>
          <p:spPr bwMode="auto">
            <a:xfrm flipH="1">
              <a:off x="8334715" y="4283772"/>
              <a:ext cx="519732" cy="26825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7" name="Freeform 118"/>
            <p:cNvSpPr/>
            <p:nvPr>
              <p:custDataLst>
                <p:tags r:id="rId108"/>
              </p:custDataLst>
            </p:nvPr>
          </p:nvSpPr>
          <p:spPr bwMode="auto">
            <a:xfrm flipH="1">
              <a:off x="8279388" y="4310597"/>
              <a:ext cx="571706" cy="140831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8" name="Freeform 119"/>
            <p:cNvSpPr/>
            <p:nvPr>
              <p:custDataLst>
                <p:tags r:id="rId109"/>
              </p:custDataLst>
            </p:nvPr>
          </p:nvSpPr>
          <p:spPr bwMode="auto">
            <a:xfrm flipH="1">
              <a:off x="8452073" y="4116116"/>
              <a:ext cx="422492" cy="41913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9" name="Freeform 120"/>
            <p:cNvSpPr/>
            <p:nvPr>
              <p:custDataLst>
                <p:tags r:id="rId110"/>
              </p:custDataLst>
            </p:nvPr>
          </p:nvSpPr>
          <p:spPr bwMode="auto">
            <a:xfrm flipH="1">
              <a:off x="8354832" y="4154676"/>
              <a:ext cx="514703" cy="132447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0" name="Freeform 121"/>
            <p:cNvSpPr/>
            <p:nvPr>
              <p:custDataLst>
                <p:tags r:id="rId111"/>
              </p:custDataLst>
            </p:nvPr>
          </p:nvSpPr>
          <p:spPr bwMode="auto">
            <a:xfrm flipH="1">
              <a:off x="8487281" y="3349930"/>
              <a:ext cx="886899" cy="855044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1" name="Freeform 122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 flipH="1">
              <a:off x="6520681" y="4706264"/>
              <a:ext cx="3487237" cy="1212149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2" name="Freeform 123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123" name="Freeform 124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6520681" y="4826976"/>
              <a:ext cx="1810680" cy="704154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4" name="Freeform 125"/>
            <p:cNvSpPr/>
            <p:nvPr>
              <p:custDataLst>
                <p:tags r:id="rId115"/>
              </p:custDataLst>
            </p:nvPr>
          </p:nvSpPr>
          <p:spPr bwMode="auto">
            <a:xfrm flipH="1">
              <a:off x="7786480" y="4741471"/>
              <a:ext cx="2127550" cy="1000903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5" name="Freeform 126"/>
            <p:cNvSpPr/>
            <p:nvPr>
              <p:custDataLst>
                <p:tags r:id="rId116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6" name="Freeform 127"/>
            <p:cNvSpPr/>
            <p:nvPr>
              <p:custDataLst>
                <p:tags r:id="rId117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7" name="Freeform 128"/>
            <p:cNvSpPr/>
            <p:nvPr>
              <p:custDataLst>
                <p:tags r:id="rId118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8" name="Freeform 129"/>
            <p:cNvSpPr/>
            <p:nvPr>
              <p:custDataLst>
                <p:tags r:id="rId119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9" name="Freeform 130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9285321" y="4842064"/>
              <a:ext cx="35208" cy="5029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0" name="Freeform 131"/>
            <p:cNvSpPr/>
            <p:nvPr>
              <p:custDataLst>
                <p:tags r:id="rId121"/>
              </p:custDataLst>
            </p:nvPr>
          </p:nvSpPr>
          <p:spPr bwMode="auto">
            <a:xfrm flipH="1">
              <a:off x="8537577" y="4104380"/>
              <a:ext cx="927136" cy="742714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1" name="Freeform 132"/>
            <p:cNvSpPr/>
            <p:nvPr>
              <p:custDataLst>
                <p:tags r:id="rId12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2" name="Freeform 133"/>
            <p:cNvSpPr/>
            <p:nvPr>
              <p:custDataLst>
                <p:tags r:id="rId123"/>
              </p:custDataLst>
            </p:nvPr>
          </p:nvSpPr>
          <p:spPr bwMode="auto">
            <a:xfrm flipH="1">
              <a:off x="8193884" y="4432985"/>
              <a:ext cx="543204" cy="590148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3" name="Freeform 134"/>
            <p:cNvSpPr/>
            <p:nvPr>
              <p:custDataLst>
                <p:tags r:id="rId124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4" name="Freeform 135"/>
            <p:cNvSpPr/>
            <p:nvPr>
              <p:custDataLst>
                <p:tags r:id="rId12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5" name="Freeform 136"/>
            <p:cNvSpPr/>
            <p:nvPr>
              <p:custDataLst>
                <p:tags r:id="rId126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6" name="Freeform 137"/>
            <p:cNvSpPr/>
            <p:nvPr>
              <p:custDataLst>
                <p:tags r:id="rId12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7" name="Freeform 138"/>
            <p:cNvSpPr/>
            <p:nvPr>
              <p:custDataLst>
                <p:tags r:id="rId128"/>
              </p:custDataLst>
            </p:nvPr>
          </p:nvSpPr>
          <p:spPr bwMode="auto">
            <a:xfrm flipH="1">
              <a:off x="8643201" y="3306339"/>
              <a:ext cx="305133" cy="308486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8" name="Freeform 139"/>
            <p:cNvSpPr/>
            <p:nvPr>
              <p:custDataLst>
                <p:tags r:id="rId129"/>
              </p:custDataLst>
            </p:nvPr>
          </p:nvSpPr>
          <p:spPr bwMode="auto">
            <a:xfrm flipH="1">
              <a:off x="7786480" y="5128756"/>
              <a:ext cx="1748648" cy="331958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9" name="Freeform 140"/>
            <p:cNvSpPr/>
            <p:nvPr>
              <p:custDataLst>
                <p:tags r:id="rId130"/>
              </p:custDataLst>
            </p:nvPr>
          </p:nvSpPr>
          <p:spPr bwMode="auto">
            <a:xfrm flipH="1">
              <a:off x="7462905" y="5452331"/>
              <a:ext cx="335311" cy="249806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0" name="Freeform 141"/>
            <p:cNvSpPr/>
            <p:nvPr>
              <p:custDataLst>
                <p:tags r:id="rId131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1" name="Freeform 142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 flipH="1">
              <a:off x="9179699" y="5933503"/>
              <a:ext cx="3353" cy="335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2" name="Freeform 143"/>
            <p:cNvSpPr/>
            <p:nvPr>
              <p:custDataLst>
                <p:tags r:id="rId133"/>
              </p:custDataLst>
            </p:nvPr>
          </p:nvSpPr>
          <p:spPr bwMode="auto">
            <a:xfrm flipH="1">
              <a:off x="8862829" y="5725610"/>
              <a:ext cx="598531" cy="238071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3" name="Freeform 144"/>
            <p:cNvSpPr/>
            <p:nvPr>
              <p:custDataLst>
                <p:tags r:id="rId134"/>
              </p:custDataLst>
            </p:nvPr>
          </p:nvSpPr>
          <p:spPr bwMode="auto">
            <a:xfrm flipH="1">
              <a:off x="8416865" y="2939174"/>
              <a:ext cx="117359" cy="10562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4" name="Freeform 145"/>
            <p:cNvSpPr/>
            <p:nvPr>
              <p:custDataLst>
                <p:tags r:id="rId13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5" name="Freeform 146"/>
            <p:cNvSpPr/>
            <p:nvPr>
              <p:custDataLst>
                <p:tags r:id="rId13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6" name="Freeform 147"/>
            <p:cNvSpPr/>
            <p:nvPr>
              <p:custDataLst>
                <p:tags r:id="rId137"/>
              </p:custDataLst>
            </p:nvPr>
          </p:nvSpPr>
          <p:spPr bwMode="auto">
            <a:xfrm flipH="1">
              <a:off x="8554343" y="2317171"/>
              <a:ext cx="112330" cy="11735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grpSp>
        <p:nvGrpSpPr>
          <p:cNvPr id="147" name="组合 146"/>
          <p:cNvGrpSpPr/>
          <p:nvPr>
            <p:custDataLst>
              <p:tags r:id="rId138"/>
            </p:custDataLst>
          </p:nvPr>
        </p:nvGrpSpPr>
        <p:grpSpPr>
          <a:xfrm>
            <a:off x="11403355" y="118935"/>
            <a:ext cx="744306" cy="287350"/>
            <a:chOff x="5025193" y="5499274"/>
            <a:chExt cx="1780502" cy="687388"/>
          </a:xfrm>
        </p:grpSpPr>
        <p:sp>
          <p:nvSpPr>
            <p:cNvPr id="148" name="Freeform 24"/>
            <p:cNvSpPr/>
            <p:nvPr>
              <p:custDataLst>
                <p:tags r:id="rId139"/>
              </p:custDataLst>
            </p:nvPr>
          </p:nvSpPr>
          <p:spPr bwMode="auto">
            <a:xfrm flipH="1">
              <a:off x="5088902" y="5613280"/>
              <a:ext cx="1716793" cy="573382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9" name="Freeform 25"/>
            <p:cNvSpPr/>
            <p:nvPr>
              <p:custDataLst>
                <p:tags r:id="rId140"/>
              </p:custDataLst>
            </p:nvPr>
          </p:nvSpPr>
          <p:spPr bwMode="auto">
            <a:xfrm flipH="1">
              <a:off x="5025193" y="5807761"/>
              <a:ext cx="1757031" cy="352077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0" name="Freeform 26"/>
            <p:cNvSpPr/>
            <p:nvPr>
              <p:custDataLst>
                <p:tags r:id="rId141"/>
              </p:custDataLst>
            </p:nvPr>
          </p:nvSpPr>
          <p:spPr bwMode="auto">
            <a:xfrm flipH="1">
              <a:off x="6351348" y="5737345"/>
              <a:ext cx="387285" cy="39063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1" name="Freeform 27"/>
            <p:cNvSpPr/>
            <p:nvPr>
              <p:custDataLst>
                <p:tags r:id="rId142"/>
              </p:custDataLst>
            </p:nvPr>
          </p:nvSpPr>
          <p:spPr bwMode="auto">
            <a:xfrm flipH="1">
              <a:off x="5088901" y="5499274"/>
              <a:ext cx="1004258" cy="395667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2" name="Freeform 28"/>
            <p:cNvSpPr/>
            <p:nvPr>
              <p:custDataLst>
                <p:tags r:id="rId143"/>
              </p:custDataLst>
            </p:nvPr>
          </p:nvSpPr>
          <p:spPr bwMode="auto">
            <a:xfrm flipH="1">
              <a:off x="5643842" y="5842969"/>
              <a:ext cx="742715" cy="28501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3" name="Freeform 29"/>
            <p:cNvSpPr/>
            <p:nvPr>
              <p:custDataLst>
                <p:tags r:id="rId144"/>
              </p:custDataLst>
            </p:nvPr>
          </p:nvSpPr>
          <p:spPr bwMode="auto">
            <a:xfrm flipH="1">
              <a:off x="5088902" y="5749082"/>
              <a:ext cx="590148" cy="246453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4" name="Freeform 30"/>
            <p:cNvSpPr/>
            <p:nvPr>
              <p:custDataLst>
                <p:tags r:id="rId145"/>
              </p:custDataLst>
            </p:nvPr>
          </p:nvSpPr>
          <p:spPr bwMode="auto">
            <a:xfrm flipH="1">
              <a:off x="5679050" y="5549571"/>
              <a:ext cx="1032759" cy="481171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grpSp>
        <p:nvGrpSpPr>
          <p:cNvPr id="155" name="组合 154"/>
          <p:cNvGrpSpPr/>
          <p:nvPr>
            <p:custDataLst>
              <p:tags r:id="rId146"/>
            </p:custDataLst>
          </p:nvPr>
        </p:nvGrpSpPr>
        <p:grpSpPr>
          <a:xfrm>
            <a:off x="9919347" y="6462773"/>
            <a:ext cx="762218" cy="406339"/>
            <a:chOff x="10137012" y="5440595"/>
            <a:chExt cx="1443515" cy="769539"/>
          </a:xfrm>
        </p:grpSpPr>
        <p:sp>
          <p:nvSpPr>
            <p:cNvPr id="156" name="Freeform 148"/>
            <p:cNvSpPr/>
            <p:nvPr>
              <p:custDataLst>
                <p:tags r:id="rId147"/>
              </p:custDataLst>
            </p:nvPr>
          </p:nvSpPr>
          <p:spPr bwMode="auto">
            <a:xfrm flipH="1">
              <a:off x="10137012" y="5933503"/>
              <a:ext cx="1443515" cy="276631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7" name="Freeform 149"/>
            <p:cNvSpPr/>
            <p:nvPr>
              <p:custDataLst>
                <p:tags r:id="rId148"/>
              </p:custDataLst>
            </p:nvPr>
          </p:nvSpPr>
          <p:spPr bwMode="auto">
            <a:xfrm flipH="1">
              <a:off x="10160484" y="5807761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8" name="Freeform 150"/>
            <p:cNvSpPr/>
            <p:nvPr>
              <p:custDataLst>
                <p:tags r:id="rId149"/>
              </p:custDataLst>
            </p:nvPr>
          </p:nvSpPr>
          <p:spPr bwMode="auto">
            <a:xfrm flipH="1">
              <a:off x="10183955" y="5660224"/>
              <a:ext cx="1264123" cy="300103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9" name="Freeform 151"/>
            <p:cNvSpPr/>
            <p:nvPr>
              <p:custDataLst>
                <p:tags r:id="rId150"/>
              </p:custDataLst>
            </p:nvPr>
          </p:nvSpPr>
          <p:spPr bwMode="auto">
            <a:xfrm flipH="1">
              <a:off x="10145394" y="5745729"/>
              <a:ext cx="816483" cy="402373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0" name="Freeform 152"/>
            <p:cNvSpPr/>
            <p:nvPr>
              <p:custDataLst>
                <p:tags r:id="rId151"/>
              </p:custDataLst>
            </p:nvPr>
          </p:nvSpPr>
          <p:spPr bwMode="auto">
            <a:xfrm flipH="1">
              <a:off x="10923316" y="5874823"/>
              <a:ext cx="507997" cy="264896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1" name="Freeform 153"/>
            <p:cNvSpPr/>
            <p:nvPr>
              <p:custDataLst>
                <p:tags r:id="rId152"/>
              </p:custDataLst>
            </p:nvPr>
          </p:nvSpPr>
          <p:spPr bwMode="auto">
            <a:xfrm flipH="1">
              <a:off x="10160484" y="5589808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2" name="Freeform 154"/>
            <p:cNvSpPr/>
            <p:nvPr>
              <p:custDataLst>
                <p:tags r:id="rId153"/>
              </p:custDataLst>
            </p:nvPr>
          </p:nvSpPr>
          <p:spPr bwMode="auto">
            <a:xfrm flipH="1">
              <a:off x="10183955" y="5440595"/>
              <a:ext cx="1264123" cy="30178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3" name="Freeform 155"/>
            <p:cNvSpPr/>
            <p:nvPr>
              <p:custDataLst>
                <p:tags r:id="rId154"/>
              </p:custDataLst>
            </p:nvPr>
          </p:nvSpPr>
          <p:spPr bwMode="auto">
            <a:xfrm flipH="1">
              <a:off x="10145394" y="5522746"/>
              <a:ext cx="816483" cy="407403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4" name="Freeform 156"/>
            <p:cNvSpPr/>
            <p:nvPr>
              <p:custDataLst>
                <p:tags r:id="rId155"/>
              </p:custDataLst>
            </p:nvPr>
          </p:nvSpPr>
          <p:spPr bwMode="auto">
            <a:xfrm flipH="1">
              <a:off x="10923316" y="5655195"/>
              <a:ext cx="507997" cy="26657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5" name="Freeform 157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 flipH="1">
              <a:off x="10153777" y="5522746"/>
              <a:ext cx="1051201" cy="410756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6" name="Freeform 158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 flipH="1">
              <a:off x="10160484" y="5921766"/>
              <a:ext cx="1185326" cy="226335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7" name="Freeform 159"/>
            <p:cNvSpPr/>
            <p:nvPr>
              <p:custDataLst>
                <p:tags r:id="rId158"/>
              </p:custDataLst>
            </p:nvPr>
          </p:nvSpPr>
          <p:spPr bwMode="auto">
            <a:xfrm flipH="1">
              <a:off x="10183955" y="5730639"/>
              <a:ext cx="1079702" cy="229688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8" name="Freeform 160"/>
            <p:cNvSpPr/>
            <p:nvPr>
              <p:custDataLst>
                <p:tags r:id="rId159"/>
              </p:custDataLst>
            </p:nvPr>
          </p:nvSpPr>
          <p:spPr bwMode="auto">
            <a:xfrm flipH="1">
              <a:off x="10153777" y="5745729"/>
              <a:ext cx="808100" cy="402373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9" name="Freeform 161"/>
            <p:cNvSpPr/>
            <p:nvPr>
              <p:custDataLst>
                <p:tags r:id="rId160"/>
              </p:custDataLst>
            </p:nvPr>
          </p:nvSpPr>
          <p:spPr bwMode="auto">
            <a:xfrm flipH="1">
              <a:off x="10931699" y="5898295"/>
              <a:ext cx="414110" cy="241424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0" name="Freeform 162"/>
            <p:cNvSpPr>
              <a:spLocks noEditPoints="1"/>
            </p:cNvSpPr>
            <p:nvPr>
              <p:custDataLst>
                <p:tags r:id="rId161"/>
              </p:custDataLst>
            </p:nvPr>
          </p:nvSpPr>
          <p:spPr bwMode="auto">
            <a:xfrm flipH="1">
              <a:off x="10160484" y="5702138"/>
              <a:ext cx="1091438" cy="228012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1" name="Freeform 163"/>
            <p:cNvSpPr/>
            <p:nvPr>
              <p:custDataLst>
                <p:tags r:id="rId162"/>
              </p:custDataLst>
            </p:nvPr>
          </p:nvSpPr>
          <p:spPr bwMode="auto">
            <a:xfrm flipH="1">
              <a:off x="10183955" y="5452331"/>
              <a:ext cx="865103" cy="28501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2" name="Freeform 164"/>
            <p:cNvSpPr/>
            <p:nvPr>
              <p:custDataLst>
                <p:tags r:id="rId163"/>
              </p:custDataLst>
            </p:nvPr>
          </p:nvSpPr>
          <p:spPr bwMode="auto">
            <a:xfrm flipH="1">
              <a:off x="10153777" y="5522746"/>
              <a:ext cx="808100" cy="407403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3" name="Freeform 165"/>
            <p:cNvSpPr/>
            <p:nvPr>
              <p:custDataLst>
                <p:tags r:id="rId164"/>
              </p:custDataLst>
            </p:nvPr>
          </p:nvSpPr>
          <p:spPr bwMode="auto">
            <a:xfrm flipH="1">
              <a:off x="10931699" y="5713873"/>
              <a:ext cx="311839" cy="207893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6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6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6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6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70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71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2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17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任意多边形: 形状 176"/>
          <p:cNvSpPr/>
          <p:nvPr>
            <p:custDataLst>
              <p:tags r:id="rId2"/>
            </p:custDataLst>
          </p:nvPr>
        </p:nvSpPr>
        <p:spPr>
          <a:xfrm flipH="1">
            <a:off x="3862" y="1568"/>
            <a:ext cx="11914584" cy="6856433"/>
          </a:xfrm>
          <a:custGeom>
            <a:avLst/>
            <a:gdLst>
              <a:gd name="connsiteX0" fmla="*/ 11478623 w 11478623"/>
              <a:gd name="connsiteY0" fmla="*/ 0 h 6856433"/>
              <a:gd name="connsiteX1" fmla="*/ 557329 w 11478623"/>
              <a:gd name="connsiteY1" fmla="*/ 0 h 6856433"/>
              <a:gd name="connsiteX2" fmla="*/ 825614 w 11478623"/>
              <a:gd name="connsiteY2" fmla="*/ 1884610 h 6856433"/>
              <a:gd name="connsiteX3" fmla="*/ 42485 w 11478623"/>
              <a:gd name="connsiteY3" fmla="*/ 3542500 h 6856433"/>
              <a:gd name="connsiteX4" fmla="*/ 314549 w 11478623"/>
              <a:gd name="connsiteY4" fmla="*/ 3622797 h 6856433"/>
              <a:gd name="connsiteX5" fmla="*/ 1453817 w 11478623"/>
              <a:gd name="connsiteY5" fmla="*/ 4470165 h 6856433"/>
              <a:gd name="connsiteX6" fmla="*/ 2785883 w 11478623"/>
              <a:gd name="connsiteY6" fmla="*/ 6813554 h 6856433"/>
              <a:gd name="connsiteX7" fmla="*/ 2833267 w 11478623"/>
              <a:gd name="connsiteY7" fmla="*/ 6856433 h 6856433"/>
              <a:gd name="connsiteX8" fmla="*/ 11478623 w 11478623"/>
              <a:gd name="connsiteY8" fmla="*/ 6856433 h 685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8623" h="6856433">
                <a:moveTo>
                  <a:pt x="11478623" y="0"/>
                </a:moveTo>
                <a:lnTo>
                  <a:pt x="557329" y="0"/>
                </a:lnTo>
                <a:cubicBezTo>
                  <a:pt x="519542" y="463830"/>
                  <a:pt x="537490" y="1157217"/>
                  <a:pt x="825614" y="1884610"/>
                </a:cubicBezTo>
                <a:cubicBezTo>
                  <a:pt x="1358406" y="3231705"/>
                  <a:pt x="441135" y="3341287"/>
                  <a:pt x="42485" y="3542500"/>
                </a:cubicBezTo>
                <a:cubicBezTo>
                  <a:pt x="-14195" y="3571785"/>
                  <a:pt x="-78432" y="3603903"/>
                  <a:pt x="314549" y="3622797"/>
                </a:cubicBezTo>
                <a:cubicBezTo>
                  <a:pt x="733037" y="3642636"/>
                  <a:pt x="1228987" y="3602959"/>
                  <a:pt x="1453817" y="4470165"/>
                </a:cubicBezTo>
                <a:cubicBezTo>
                  <a:pt x="1559560" y="4878792"/>
                  <a:pt x="1874234" y="5946192"/>
                  <a:pt x="2785883" y="6813554"/>
                </a:cubicBezTo>
                <a:lnTo>
                  <a:pt x="2833267" y="6856433"/>
                </a:lnTo>
                <a:lnTo>
                  <a:pt x="11478623" y="6856433"/>
                </a:lnTo>
                <a:close/>
              </a:path>
            </a:pathLst>
          </a:custGeom>
          <a:solidFill>
            <a:schemeClr val="accent1"/>
          </a:solidFill>
          <a:ln w="62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 dirty="0"/>
          </a:p>
        </p:txBody>
      </p:sp>
      <p:grpSp>
        <p:nvGrpSpPr>
          <p:cNvPr id="178" name="组合 177"/>
          <p:cNvGrpSpPr/>
          <p:nvPr>
            <p:custDataLst>
              <p:tags r:id="rId3"/>
            </p:custDataLst>
          </p:nvPr>
        </p:nvGrpSpPr>
        <p:grpSpPr>
          <a:xfrm>
            <a:off x="10619634" y="5321089"/>
            <a:ext cx="1394566" cy="1409911"/>
            <a:chOff x="6512298" y="2164605"/>
            <a:chExt cx="3809135" cy="3851049"/>
          </a:xfrm>
        </p:grpSpPr>
        <p:sp>
          <p:nvSpPr>
            <p:cNvPr id="179" name="Freeform 7"/>
            <p:cNvSpPr/>
            <p:nvPr>
              <p:custDataLst>
                <p:tags r:id="rId4"/>
              </p:custDataLst>
            </p:nvPr>
          </p:nvSpPr>
          <p:spPr bwMode="auto">
            <a:xfrm flipH="1">
              <a:off x="9417769" y="4240181"/>
              <a:ext cx="903664" cy="938871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0" name="Freeform 8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9813436" y="4753207"/>
              <a:ext cx="296751" cy="261543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1" name="Freeform 9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9320528" y="4186531"/>
              <a:ext cx="950608" cy="496261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2" name="Freeform 10"/>
            <p:cNvSpPr/>
            <p:nvPr>
              <p:custDataLst>
                <p:tags r:id="rId7"/>
              </p:custDataLst>
            </p:nvPr>
          </p:nvSpPr>
          <p:spPr bwMode="auto">
            <a:xfrm flipH="1">
              <a:off x="9320529" y="4204973"/>
              <a:ext cx="801394" cy="504643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3" name="Freeform 13"/>
            <p:cNvSpPr/>
            <p:nvPr>
              <p:custDataLst>
                <p:tags r:id="rId8"/>
              </p:custDataLst>
            </p:nvPr>
          </p:nvSpPr>
          <p:spPr bwMode="auto">
            <a:xfrm flipH="1">
              <a:off x="9813436" y="4756561"/>
              <a:ext cx="293398" cy="155919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4" name="Freeform 6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9335618" y="4204973"/>
              <a:ext cx="367166" cy="989168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5" name="Oval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9898941" y="4468193"/>
              <a:ext cx="67062" cy="6203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6" name="Oval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9907323" y="4468193"/>
              <a:ext cx="65386" cy="6203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7" name="Freeform 14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9813436" y="4764943"/>
              <a:ext cx="246454" cy="155919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8" name="Oval 1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9" name="Oval 1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0" name="Freeform 17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9367472" y="4204973"/>
              <a:ext cx="226336" cy="16766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1" name="Freeform 19"/>
            <p:cNvSpPr/>
            <p:nvPr>
              <p:custDataLst>
                <p:tags r:id="rId16"/>
              </p:custDataLst>
            </p:nvPr>
          </p:nvSpPr>
          <p:spPr bwMode="auto">
            <a:xfrm flipH="1">
              <a:off x="9374178" y="4248564"/>
              <a:ext cx="263220" cy="74606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2" name="Freeform 20"/>
            <p:cNvSpPr/>
            <p:nvPr>
              <p:custDataLst>
                <p:tags r:id="rId17"/>
              </p:custDataLst>
            </p:nvPr>
          </p:nvSpPr>
          <p:spPr bwMode="auto">
            <a:xfrm flipH="1">
              <a:off x="9417769" y="4248564"/>
              <a:ext cx="554941" cy="922106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3" name="Freeform 2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9367472" y="4204973"/>
              <a:ext cx="320223" cy="357106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4" name="Freeform 22"/>
            <p:cNvSpPr/>
            <p:nvPr>
              <p:custDataLst>
                <p:tags r:id="rId19"/>
              </p:custDataLst>
            </p:nvPr>
          </p:nvSpPr>
          <p:spPr bwMode="auto">
            <a:xfrm flipH="1">
              <a:off x="9367472" y="4213356"/>
              <a:ext cx="320223" cy="343693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5" name="Freeform 23"/>
            <p:cNvSpPr/>
            <p:nvPr>
              <p:custDataLst>
                <p:tags r:id="rId20"/>
              </p:custDataLst>
            </p:nvPr>
          </p:nvSpPr>
          <p:spPr bwMode="auto">
            <a:xfrm flipH="1">
              <a:off x="8631464" y="2560272"/>
              <a:ext cx="58680" cy="129094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6" name="Freeform 3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7" name="Freeform 32"/>
            <p:cNvSpPr/>
            <p:nvPr>
              <p:custDataLst>
                <p:tags r:id="rId22"/>
              </p:custDataLst>
            </p:nvPr>
          </p:nvSpPr>
          <p:spPr bwMode="auto">
            <a:xfrm flipH="1">
              <a:off x="6512298" y="4562080"/>
              <a:ext cx="1963248" cy="1109880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8" name="Freeform 33"/>
            <p:cNvSpPr/>
            <p:nvPr>
              <p:custDataLst>
                <p:tags r:id="rId23"/>
              </p:custDataLst>
            </p:nvPr>
          </p:nvSpPr>
          <p:spPr bwMode="auto">
            <a:xfrm flipH="1">
              <a:off x="7786480" y="4741471"/>
              <a:ext cx="2151022" cy="1015993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9" name="Freeform 34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0" name="Freeform 35"/>
            <p:cNvSpPr/>
            <p:nvPr>
              <p:custDataLst>
                <p:tags r:id="rId25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1" name="Freeform 36"/>
            <p:cNvSpPr/>
            <p:nvPr>
              <p:custDataLst>
                <p:tags r:id="rId26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2" name="Freeform 37"/>
            <p:cNvSpPr/>
            <p:nvPr>
              <p:custDataLst>
                <p:tags r:id="rId27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3" name="Freeform 38"/>
            <p:cNvSpPr/>
            <p:nvPr>
              <p:custDataLst>
                <p:tags r:id="rId28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4" name="Freeform 39"/>
            <p:cNvSpPr/>
            <p:nvPr>
              <p:custDataLst>
                <p:tags r:id="rId29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5" name="Freeform 40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6" name="Freeform 41"/>
            <p:cNvSpPr/>
            <p:nvPr>
              <p:custDataLst>
                <p:tags r:id="rId31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7" name="Freeform 42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8" name="Freeform 43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9" name="Freeform 44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7219804" y="3247660"/>
              <a:ext cx="2154375" cy="957313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0" name="Freeform 45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8006110" y="2841934"/>
              <a:ext cx="730978" cy="684035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1" name="Freeform 46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8135204" y="2325554"/>
              <a:ext cx="531469" cy="668945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2" name="Freeform 47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8631464" y="2540154"/>
              <a:ext cx="117359" cy="179391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3" name="Freeform 48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8064789" y="2533447"/>
              <a:ext cx="102270" cy="162625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4" name="Freeform 49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8596257" y="2317171"/>
              <a:ext cx="70415" cy="246453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5" name="Freeform 50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8138557" y="2317171"/>
              <a:ext cx="531469" cy="149213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6" name="Freeform 51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8373275" y="2325554"/>
              <a:ext cx="285015" cy="167656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7" name="Freeform 52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8150292" y="2345673"/>
              <a:ext cx="55327" cy="214599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8" name="Freeform 53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8393393" y="2540154"/>
              <a:ext cx="50297" cy="383931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9" name="Freeform 54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8452073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0" name="Freeform 55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8463809" y="2637394"/>
              <a:ext cx="11736" cy="20119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1" name="Freeform 56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8460456" y="2630688"/>
              <a:ext cx="15090" cy="1844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2" name="Freeform 57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8460456" y="2649129"/>
              <a:ext cx="6706" cy="31854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3" name="Freeform 58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8455426" y="2645776"/>
              <a:ext cx="8383" cy="43590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4" name="Freeform 59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8296153" y="2625657"/>
              <a:ext cx="58680" cy="7041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5" name="Freeform 60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8276035" y="2630688"/>
              <a:ext cx="67062" cy="77122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6" name="Freeform 61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8272681" y="2649129"/>
              <a:ext cx="46944" cy="58679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7" name="Freeform 62"/>
            <p:cNvSpPr/>
            <p:nvPr>
              <p:custDataLst>
                <p:tags r:id="rId52"/>
              </p:custDataLst>
            </p:nvPr>
          </p:nvSpPr>
          <p:spPr bwMode="auto">
            <a:xfrm flipH="1">
              <a:off x="8267652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8" name="Freeform 63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8349803" y="2660866"/>
              <a:ext cx="110653" cy="8382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9" name="Freeform 64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0" name="Oval 65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1" name="Oval 66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8267651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2" name="Rectangle 67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3" name="Rectangle 68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4" name="Rectangle 69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8252563" y="2545183"/>
              <a:ext cx="73768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5" name="Freeform 70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7099092" y="3908223"/>
              <a:ext cx="801394" cy="860073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6" name="Freeform 71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8440337" y="4104380"/>
              <a:ext cx="1027729" cy="766186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7" name="Freeform 72"/>
            <p:cNvSpPr/>
            <p:nvPr>
              <p:custDataLst>
                <p:tags r:id="rId6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8" name="Freeform 73"/>
            <p:cNvSpPr/>
            <p:nvPr>
              <p:custDataLst>
                <p:tags r:id="rId63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9" name="Freeform 74"/>
            <p:cNvSpPr/>
            <p:nvPr>
              <p:custDataLst>
                <p:tags r:id="rId64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0" name="Freeform 75"/>
            <p:cNvSpPr/>
            <p:nvPr>
              <p:custDataLst>
                <p:tags r:id="rId6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1" name="Freeform 76"/>
            <p:cNvSpPr/>
            <p:nvPr>
              <p:custDataLst>
                <p:tags r:id="rId66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2" name="Freeform 77"/>
            <p:cNvSpPr/>
            <p:nvPr>
              <p:custDataLst>
                <p:tags r:id="rId6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3" name="Freeform 78"/>
            <p:cNvSpPr/>
            <p:nvPr>
              <p:custDataLst>
                <p:tags r:id="rId68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4" name="Freeform 79"/>
            <p:cNvSpPr/>
            <p:nvPr>
              <p:custDataLst>
                <p:tags r:id="rId69"/>
              </p:custDataLst>
            </p:nvPr>
          </p:nvSpPr>
          <p:spPr bwMode="auto">
            <a:xfrm flipH="1">
              <a:off x="7680858" y="3306339"/>
              <a:ext cx="1267476" cy="953960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5" name="Freeform 80"/>
            <p:cNvSpPr/>
            <p:nvPr>
              <p:custDataLst>
                <p:tags r:id="rId70"/>
              </p:custDataLst>
            </p:nvPr>
          </p:nvSpPr>
          <p:spPr bwMode="auto">
            <a:xfrm flipH="1">
              <a:off x="7786480" y="5128756"/>
              <a:ext cx="1748648" cy="335311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6" name="Freeform 81"/>
            <p:cNvSpPr/>
            <p:nvPr>
              <p:custDataLst>
                <p:tags r:id="rId71"/>
              </p:custDataLst>
            </p:nvPr>
          </p:nvSpPr>
          <p:spPr bwMode="auto">
            <a:xfrm flipH="1">
              <a:off x="7454522" y="5452331"/>
              <a:ext cx="343695" cy="254837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7" name="Freeform 82"/>
            <p:cNvSpPr/>
            <p:nvPr>
              <p:custDataLst>
                <p:tags r:id="rId72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8" name="Freeform 83"/>
            <p:cNvSpPr/>
            <p:nvPr>
              <p:custDataLst>
                <p:tags r:id="rId73"/>
              </p:custDataLst>
            </p:nvPr>
          </p:nvSpPr>
          <p:spPr bwMode="auto">
            <a:xfrm flipH="1">
              <a:off x="8862829" y="5725610"/>
              <a:ext cx="598531" cy="290044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9" name="Freeform 84"/>
            <p:cNvSpPr/>
            <p:nvPr>
              <p:custDataLst>
                <p:tags r:id="rId74"/>
              </p:custDataLst>
            </p:nvPr>
          </p:nvSpPr>
          <p:spPr bwMode="auto">
            <a:xfrm flipH="1">
              <a:off x="8307889" y="2939174"/>
              <a:ext cx="226336" cy="10562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0" name="Freeform 85"/>
            <p:cNvSpPr/>
            <p:nvPr>
              <p:custDataLst>
                <p:tags r:id="rId7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1" name="Freeform 86"/>
            <p:cNvSpPr/>
            <p:nvPr>
              <p:custDataLst>
                <p:tags r:id="rId7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2" name="Freeform 87"/>
            <p:cNvSpPr/>
            <p:nvPr>
              <p:custDataLst>
                <p:tags r:id="rId77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3" name="Freeform 88"/>
            <p:cNvSpPr/>
            <p:nvPr>
              <p:custDataLst>
                <p:tags r:id="rId78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4" name="Freeform 89"/>
            <p:cNvSpPr/>
            <p:nvPr>
              <p:custDataLst>
                <p:tags r:id="rId79"/>
              </p:custDataLst>
            </p:nvPr>
          </p:nvSpPr>
          <p:spPr bwMode="auto">
            <a:xfrm flipH="1">
              <a:off x="8138557" y="2164605"/>
              <a:ext cx="528116" cy="172685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5" name="Freeform 90"/>
            <p:cNvSpPr/>
            <p:nvPr>
              <p:custDataLst>
                <p:tags r:id="rId80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6" name="Freeform 91"/>
            <p:cNvSpPr/>
            <p:nvPr>
              <p:custDataLst>
                <p:tags r:id="rId81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7" name="Freeform 92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 flipH="1">
              <a:off x="8663320" y="2317171"/>
              <a:ext cx="3353" cy="8382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8" name="Freeform 93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 flipH="1">
              <a:off x="8654936" y="2317171"/>
              <a:ext cx="15090" cy="5029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9" name="Freeform 94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 flipH="1">
              <a:off x="8525841" y="2325554"/>
              <a:ext cx="179392" cy="616973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0" name="Freeform 95"/>
            <p:cNvSpPr/>
            <p:nvPr>
              <p:custDataLst>
                <p:tags r:id="rId85"/>
              </p:custDataLst>
            </p:nvPr>
          </p:nvSpPr>
          <p:spPr bwMode="auto">
            <a:xfrm flipH="1">
              <a:off x="8416865" y="2942527"/>
              <a:ext cx="108977" cy="31854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1" name="Freeform 96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 flipH="1">
              <a:off x="8413512" y="2325554"/>
              <a:ext cx="253160" cy="645474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2" name="Freeform 97"/>
            <p:cNvSpPr/>
            <p:nvPr>
              <p:custDataLst>
                <p:tags r:id="rId87"/>
              </p:custDataLst>
            </p:nvPr>
          </p:nvSpPr>
          <p:spPr bwMode="auto">
            <a:xfrm flipH="1">
              <a:off x="8631464" y="2560272"/>
              <a:ext cx="117359" cy="15927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3" name="Freeform 98"/>
            <p:cNvSpPr/>
            <p:nvPr>
              <p:custDataLst>
                <p:tags r:id="rId88"/>
              </p:custDataLst>
            </p:nvPr>
          </p:nvSpPr>
          <p:spPr bwMode="auto">
            <a:xfrm flipH="1">
              <a:off x="8596257" y="2325554"/>
              <a:ext cx="70415" cy="238071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4" name="Freeform 99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 flipH="1">
              <a:off x="8525841" y="2325554"/>
              <a:ext cx="132448" cy="97240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5" name="Freeform 100"/>
            <p:cNvSpPr/>
            <p:nvPr>
              <p:custDataLst>
                <p:tags r:id="rId90"/>
              </p:custDataLst>
            </p:nvPr>
          </p:nvSpPr>
          <p:spPr bwMode="auto">
            <a:xfrm flipH="1">
              <a:off x="8519135" y="2325554"/>
              <a:ext cx="139155" cy="117359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6" name="Freeform 101"/>
            <p:cNvSpPr/>
            <p:nvPr>
              <p:custDataLst>
                <p:tags r:id="rId91"/>
              </p:custDataLst>
            </p:nvPr>
          </p:nvSpPr>
          <p:spPr bwMode="auto">
            <a:xfrm flipH="1">
              <a:off x="8420218" y="2810079"/>
              <a:ext cx="23472" cy="58679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7" name="Freeform 102"/>
            <p:cNvSpPr/>
            <p:nvPr>
              <p:custDataLst>
                <p:tags r:id="rId92"/>
              </p:custDataLst>
            </p:nvPr>
          </p:nvSpPr>
          <p:spPr bwMode="auto">
            <a:xfrm flipH="1">
              <a:off x="8460456" y="2622304"/>
              <a:ext cx="82152" cy="90534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8" name="Freeform 103"/>
            <p:cNvSpPr/>
            <p:nvPr>
              <p:custDataLst>
                <p:tags r:id="rId93"/>
              </p:custDataLst>
            </p:nvPr>
          </p:nvSpPr>
          <p:spPr bwMode="auto">
            <a:xfrm flipH="1">
              <a:off x="8487281" y="2630688"/>
              <a:ext cx="46944" cy="5365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9" name="Freeform 104"/>
            <p:cNvSpPr/>
            <p:nvPr>
              <p:custDataLst>
                <p:tags r:id="rId94"/>
              </p:custDataLst>
            </p:nvPr>
          </p:nvSpPr>
          <p:spPr bwMode="auto">
            <a:xfrm flipH="1">
              <a:off x="8487281" y="2625657"/>
              <a:ext cx="50297" cy="63709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0" name="Freeform 105"/>
            <p:cNvSpPr/>
            <p:nvPr>
              <p:custDataLst>
                <p:tags r:id="rId95"/>
              </p:custDataLst>
            </p:nvPr>
          </p:nvSpPr>
          <p:spPr bwMode="auto">
            <a:xfrm flipH="1">
              <a:off x="8467162" y="2630688"/>
              <a:ext cx="63709" cy="73768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1" name="Freeform 106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8475544" y="2625657"/>
              <a:ext cx="58680" cy="78798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2" name="Freeform 107"/>
            <p:cNvSpPr/>
            <p:nvPr>
              <p:custDataLst>
                <p:tags r:id="rId97"/>
              </p:custDataLst>
            </p:nvPr>
          </p:nvSpPr>
          <p:spPr bwMode="auto">
            <a:xfrm flipH="1">
              <a:off x="8463809" y="2657512"/>
              <a:ext cx="38561" cy="46944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3" name="Freeform 108"/>
            <p:cNvSpPr/>
            <p:nvPr>
              <p:custDataLst>
                <p:tags r:id="rId98"/>
              </p:custDataLst>
            </p:nvPr>
          </p:nvSpPr>
          <p:spPr bwMode="auto">
            <a:xfrm flipH="1">
              <a:off x="8463809" y="2680984"/>
              <a:ext cx="43590" cy="26825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4" name="Freeform 109"/>
            <p:cNvSpPr/>
            <p:nvPr>
              <p:custDataLst>
                <p:tags r:id="rId99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5" name="Oval 110"/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6" name="Freeform 111"/>
            <p:cNvSpPr/>
            <p:nvPr>
              <p:custDataLst>
                <p:tags r:id="rId101"/>
              </p:custDataLst>
            </p:nvPr>
          </p:nvSpPr>
          <p:spPr bwMode="auto">
            <a:xfrm flipH="1">
              <a:off x="8490634" y="2545183"/>
              <a:ext cx="46944" cy="1508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7" name="Freeform 112"/>
            <p:cNvSpPr/>
            <p:nvPr>
              <p:custDataLst>
                <p:tags r:id="rId102"/>
              </p:custDataLst>
            </p:nvPr>
          </p:nvSpPr>
          <p:spPr bwMode="auto">
            <a:xfrm flipH="1">
              <a:off x="8525842" y="2939174"/>
              <a:ext cx="211246" cy="343693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8" name="Freeform 113"/>
            <p:cNvSpPr/>
            <p:nvPr>
              <p:custDataLst>
                <p:tags r:id="rId103"/>
              </p:custDataLst>
            </p:nvPr>
          </p:nvSpPr>
          <p:spPr bwMode="auto">
            <a:xfrm flipH="1">
              <a:off x="8589550" y="3282867"/>
              <a:ext cx="229689" cy="179391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9" name="Freeform 114"/>
            <p:cNvSpPr/>
            <p:nvPr>
              <p:custDataLst>
                <p:tags r:id="rId104"/>
              </p:custDataLst>
            </p:nvPr>
          </p:nvSpPr>
          <p:spPr bwMode="auto">
            <a:xfrm flipH="1">
              <a:off x="8420218" y="3001206"/>
              <a:ext cx="316870" cy="352077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0" name="Freeform 115"/>
            <p:cNvSpPr/>
            <p:nvPr>
              <p:custDataLst>
                <p:tags r:id="rId105"/>
              </p:custDataLst>
            </p:nvPr>
          </p:nvSpPr>
          <p:spPr bwMode="auto">
            <a:xfrm flipH="1">
              <a:off x="8819239" y="3306339"/>
              <a:ext cx="125742" cy="38560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1" name="Freeform 116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 flipH="1">
              <a:off x="9053957" y="3388491"/>
              <a:ext cx="11736" cy="3353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2" name="Freeform 117"/>
            <p:cNvSpPr/>
            <p:nvPr>
              <p:custDataLst>
                <p:tags r:id="rId107"/>
              </p:custDataLst>
            </p:nvPr>
          </p:nvSpPr>
          <p:spPr bwMode="auto">
            <a:xfrm flipH="1">
              <a:off x="8334715" y="4283772"/>
              <a:ext cx="519732" cy="26825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3" name="Freeform 118"/>
            <p:cNvSpPr/>
            <p:nvPr>
              <p:custDataLst>
                <p:tags r:id="rId108"/>
              </p:custDataLst>
            </p:nvPr>
          </p:nvSpPr>
          <p:spPr bwMode="auto">
            <a:xfrm flipH="1">
              <a:off x="8279388" y="4310597"/>
              <a:ext cx="571706" cy="140831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4" name="Freeform 119"/>
            <p:cNvSpPr/>
            <p:nvPr>
              <p:custDataLst>
                <p:tags r:id="rId109"/>
              </p:custDataLst>
            </p:nvPr>
          </p:nvSpPr>
          <p:spPr bwMode="auto">
            <a:xfrm flipH="1">
              <a:off x="8452073" y="4116116"/>
              <a:ext cx="422492" cy="41913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5" name="Freeform 120"/>
            <p:cNvSpPr/>
            <p:nvPr>
              <p:custDataLst>
                <p:tags r:id="rId110"/>
              </p:custDataLst>
            </p:nvPr>
          </p:nvSpPr>
          <p:spPr bwMode="auto">
            <a:xfrm flipH="1">
              <a:off x="8354832" y="4154676"/>
              <a:ext cx="514703" cy="132447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6" name="Freeform 121"/>
            <p:cNvSpPr/>
            <p:nvPr>
              <p:custDataLst>
                <p:tags r:id="rId111"/>
              </p:custDataLst>
            </p:nvPr>
          </p:nvSpPr>
          <p:spPr bwMode="auto">
            <a:xfrm flipH="1">
              <a:off x="8487281" y="3349930"/>
              <a:ext cx="886899" cy="855044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7" name="Freeform 122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 flipH="1">
              <a:off x="6520681" y="4706264"/>
              <a:ext cx="3487237" cy="1212149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8" name="Freeform 123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289" name="Freeform 124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6520681" y="4826976"/>
              <a:ext cx="1810680" cy="704154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0" name="Freeform 125"/>
            <p:cNvSpPr/>
            <p:nvPr>
              <p:custDataLst>
                <p:tags r:id="rId115"/>
              </p:custDataLst>
            </p:nvPr>
          </p:nvSpPr>
          <p:spPr bwMode="auto">
            <a:xfrm flipH="1">
              <a:off x="7786480" y="4741471"/>
              <a:ext cx="2127550" cy="1000903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1" name="Freeform 126"/>
            <p:cNvSpPr/>
            <p:nvPr>
              <p:custDataLst>
                <p:tags r:id="rId116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2" name="Freeform 127"/>
            <p:cNvSpPr/>
            <p:nvPr>
              <p:custDataLst>
                <p:tags r:id="rId117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3" name="Freeform 128"/>
            <p:cNvSpPr/>
            <p:nvPr>
              <p:custDataLst>
                <p:tags r:id="rId118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4" name="Freeform 129"/>
            <p:cNvSpPr/>
            <p:nvPr>
              <p:custDataLst>
                <p:tags r:id="rId119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5" name="Freeform 130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9285321" y="4842064"/>
              <a:ext cx="35208" cy="5029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6" name="Freeform 131"/>
            <p:cNvSpPr/>
            <p:nvPr>
              <p:custDataLst>
                <p:tags r:id="rId121"/>
              </p:custDataLst>
            </p:nvPr>
          </p:nvSpPr>
          <p:spPr bwMode="auto">
            <a:xfrm flipH="1">
              <a:off x="8537577" y="4104380"/>
              <a:ext cx="927136" cy="742714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7" name="Freeform 132"/>
            <p:cNvSpPr/>
            <p:nvPr>
              <p:custDataLst>
                <p:tags r:id="rId12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8" name="Freeform 133"/>
            <p:cNvSpPr/>
            <p:nvPr>
              <p:custDataLst>
                <p:tags r:id="rId123"/>
              </p:custDataLst>
            </p:nvPr>
          </p:nvSpPr>
          <p:spPr bwMode="auto">
            <a:xfrm flipH="1">
              <a:off x="8193884" y="4432985"/>
              <a:ext cx="543204" cy="590148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9" name="Freeform 134"/>
            <p:cNvSpPr/>
            <p:nvPr>
              <p:custDataLst>
                <p:tags r:id="rId124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0" name="Freeform 135"/>
            <p:cNvSpPr/>
            <p:nvPr>
              <p:custDataLst>
                <p:tags r:id="rId12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1" name="Freeform 136"/>
            <p:cNvSpPr/>
            <p:nvPr>
              <p:custDataLst>
                <p:tags r:id="rId126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2" name="Freeform 137"/>
            <p:cNvSpPr/>
            <p:nvPr>
              <p:custDataLst>
                <p:tags r:id="rId12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3" name="Freeform 138"/>
            <p:cNvSpPr/>
            <p:nvPr>
              <p:custDataLst>
                <p:tags r:id="rId128"/>
              </p:custDataLst>
            </p:nvPr>
          </p:nvSpPr>
          <p:spPr bwMode="auto">
            <a:xfrm flipH="1">
              <a:off x="8643201" y="3306339"/>
              <a:ext cx="305133" cy="308486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4" name="Freeform 139"/>
            <p:cNvSpPr/>
            <p:nvPr>
              <p:custDataLst>
                <p:tags r:id="rId129"/>
              </p:custDataLst>
            </p:nvPr>
          </p:nvSpPr>
          <p:spPr bwMode="auto">
            <a:xfrm flipH="1">
              <a:off x="7786480" y="5128756"/>
              <a:ext cx="1748648" cy="331958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5" name="Freeform 140"/>
            <p:cNvSpPr/>
            <p:nvPr>
              <p:custDataLst>
                <p:tags r:id="rId130"/>
              </p:custDataLst>
            </p:nvPr>
          </p:nvSpPr>
          <p:spPr bwMode="auto">
            <a:xfrm flipH="1">
              <a:off x="7462905" y="5452331"/>
              <a:ext cx="335311" cy="249806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6" name="Freeform 141"/>
            <p:cNvSpPr/>
            <p:nvPr>
              <p:custDataLst>
                <p:tags r:id="rId131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7" name="Freeform 142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 flipH="1">
              <a:off x="9179699" y="5933503"/>
              <a:ext cx="3353" cy="335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8" name="Freeform 143"/>
            <p:cNvSpPr/>
            <p:nvPr>
              <p:custDataLst>
                <p:tags r:id="rId133"/>
              </p:custDataLst>
            </p:nvPr>
          </p:nvSpPr>
          <p:spPr bwMode="auto">
            <a:xfrm flipH="1">
              <a:off x="8862829" y="5725610"/>
              <a:ext cx="598531" cy="238071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9" name="Freeform 144"/>
            <p:cNvSpPr/>
            <p:nvPr>
              <p:custDataLst>
                <p:tags r:id="rId134"/>
              </p:custDataLst>
            </p:nvPr>
          </p:nvSpPr>
          <p:spPr bwMode="auto">
            <a:xfrm flipH="1">
              <a:off x="8416865" y="2939174"/>
              <a:ext cx="117359" cy="10562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0" name="Freeform 145"/>
            <p:cNvSpPr/>
            <p:nvPr>
              <p:custDataLst>
                <p:tags r:id="rId13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1" name="Freeform 146"/>
            <p:cNvSpPr/>
            <p:nvPr>
              <p:custDataLst>
                <p:tags r:id="rId13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2" name="Freeform 147"/>
            <p:cNvSpPr/>
            <p:nvPr>
              <p:custDataLst>
                <p:tags r:id="rId137"/>
              </p:custDataLst>
            </p:nvPr>
          </p:nvSpPr>
          <p:spPr bwMode="auto">
            <a:xfrm flipH="1">
              <a:off x="8554343" y="2317171"/>
              <a:ext cx="112330" cy="11735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grpSp>
        <p:nvGrpSpPr>
          <p:cNvPr id="313" name="组合 312"/>
          <p:cNvGrpSpPr/>
          <p:nvPr>
            <p:custDataLst>
              <p:tags r:id="rId138"/>
            </p:custDataLst>
          </p:nvPr>
        </p:nvGrpSpPr>
        <p:grpSpPr>
          <a:xfrm>
            <a:off x="9919347" y="6462773"/>
            <a:ext cx="762218" cy="406339"/>
            <a:chOff x="10137012" y="5440595"/>
            <a:chExt cx="1443515" cy="769539"/>
          </a:xfrm>
        </p:grpSpPr>
        <p:sp>
          <p:nvSpPr>
            <p:cNvPr id="314" name="Freeform 148"/>
            <p:cNvSpPr/>
            <p:nvPr>
              <p:custDataLst>
                <p:tags r:id="rId139"/>
              </p:custDataLst>
            </p:nvPr>
          </p:nvSpPr>
          <p:spPr bwMode="auto">
            <a:xfrm flipH="1">
              <a:off x="10137012" y="5933503"/>
              <a:ext cx="1443515" cy="276631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5" name="Freeform 149"/>
            <p:cNvSpPr/>
            <p:nvPr>
              <p:custDataLst>
                <p:tags r:id="rId140"/>
              </p:custDataLst>
            </p:nvPr>
          </p:nvSpPr>
          <p:spPr bwMode="auto">
            <a:xfrm flipH="1">
              <a:off x="10160484" y="5807761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6" name="Freeform 150"/>
            <p:cNvSpPr/>
            <p:nvPr>
              <p:custDataLst>
                <p:tags r:id="rId141"/>
              </p:custDataLst>
            </p:nvPr>
          </p:nvSpPr>
          <p:spPr bwMode="auto">
            <a:xfrm flipH="1">
              <a:off x="10183955" y="5660224"/>
              <a:ext cx="1264123" cy="300103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7" name="Freeform 151"/>
            <p:cNvSpPr/>
            <p:nvPr>
              <p:custDataLst>
                <p:tags r:id="rId142"/>
              </p:custDataLst>
            </p:nvPr>
          </p:nvSpPr>
          <p:spPr bwMode="auto">
            <a:xfrm flipH="1">
              <a:off x="10145394" y="5745729"/>
              <a:ext cx="816483" cy="402373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8" name="Freeform 152"/>
            <p:cNvSpPr/>
            <p:nvPr>
              <p:custDataLst>
                <p:tags r:id="rId143"/>
              </p:custDataLst>
            </p:nvPr>
          </p:nvSpPr>
          <p:spPr bwMode="auto">
            <a:xfrm flipH="1">
              <a:off x="10923316" y="5874823"/>
              <a:ext cx="507997" cy="264896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9" name="Freeform 153"/>
            <p:cNvSpPr/>
            <p:nvPr>
              <p:custDataLst>
                <p:tags r:id="rId144"/>
              </p:custDataLst>
            </p:nvPr>
          </p:nvSpPr>
          <p:spPr bwMode="auto">
            <a:xfrm flipH="1">
              <a:off x="10160484" y="5589808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0" name="Freeform 154"/>
            <p:cNvSpPr/>
            <p:nvPr>
              <p:custDataLst>
                <p:tags r:id="rId145"/>
              </p:custDataLst>
            </p:nvPr>
          </p:nvSpPr>
          <p:spPr bwMode="auto">
            <a:xfrm flipH="1">
              <a:off x="10183955" y="5440595"/>
              <a:ext cx="1264123" cy="30178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1" name="Freeform 155"/>
            <p:cNvSpPr/>
            <p:nvPr>
              <p:custDataLst>
                <p:tags r:id="rId146"/>
              </p:custDataLst>
            </p:nvPr>
          </p:nvSpPr>
          <p:spPr bwMode="auto">
            <a:xfrm flipH="1">
              <a:off x="10145394" y="5522746"/>
              <a:ext cx="816483" cy="407403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2" name="Freeform 156"/>
            <p:cNvSpPr/>
            <p:nvPr>
              <p:custDataLst>
                <p:tags r:id="rId147"/>
              </p:custDataLst>
            </p:nvPr>
          </p:nvSpPr>
          <p:spPr bwMode="auto">
            <a:xfrm flipH="1">
              <a:off x="10923316" y="5655195"/>
              <a:ext cx="507997" cy="26657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3" name="Freeform 157"/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 flipH="1">
              <a:off x="10153777" y="5522746"/>
              <a:ext cx="1051201" cy="410756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4" name="Freeform 158"/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 flipH="1">
              <a:off x="10160484" y="5921766"/>
              <a:ext cx="1185326" cy="226335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5" name="Freeform 159"/>
            <p:cNvSpPr/>
            <p:nvPr>
              <p:custDataLst>
                <p:tags r:id="rId150"/>
              </p:custDataLst>
            </p:nvPr>
          </p:nvSpPr>
          <p:spPr bwMode="auto">
            <a:xfrm flipH="1">
              <a:off x="10183955" y="5730639"/>
              <a:ext cx="1079702" cy="229688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6" name="Freeform 160"/>
            <p:cNvSpPr/>
            <p:nvPr>
              <p:custDataLst>
                <p:tags r:id="rId151"/>
              </p:custDataLst>
            </p:nvPr>
          </p:nvSpPr>
          <p:spPr bwMode="auto">
            <a:xfrm flipH="1">
              <a:off x="10153777" y="5745729"/>
              <a:ext cx="808100" cy="402373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7" name="Freeform 161"/>
            <p:cNvSpPr/>
            <p:nvPr>
              <p:custDataLst>
                <p:tags r:id="rId152"/>
              </p:custDataLst>
            </p:nvPr>
          </p:nvSpPr>
          <p:spPr bwMode="auto">
            <a:xfrm flipH="1">
              <a:off x="10931699" y="5898295"/>
              <a:ext cx="414110" cy="241424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8" name="Freeform 162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 flipH="1">
              <a:off x="10160484" y="5702138"/>
              <a:ext cx="1091438" cy="228012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9" name="Freeform 163"/>
            <p:cNvSpPr/>
            <p:nvPr>
              <p:custDataLst>
                <p:tags r:id="rId154"/>
              </p:custDataLst>
            </p:nvPr>
          </p:nvSpPr>
          <p:spPr bwMode="auto">
            <a:xfrm flipH="1">
              <a:off x="10183955" y="5452331"/>
              <a:ext cx="865103" cy="28501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30" name="Freeform 164"/>
            <p:cNvSpPr/>
            <p:nvPr>
              <p:custDataLst>
                <p:tags r:id="rId155"/>
              </p:custDataLst>
            </p:nvPr>
          </p:nvSpPr>
          <p:spPr bwMode="auto">
            <a:xfrm flipH="1">
              <a:off x="10153777" y="5522746"/>
              <a:ext cx="808100" cy="407403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31" name="Freeform 165"/>
            <p:cNvSpPr/>
            <p:nvPr>
              <p:custDataLst>
                <p:tags r:id="rId156"/>
              </p:custDataLst>
            </p:nvPr>
          </p:nvSpPr>
          <p:spPr bwMode="auto">
            <a:xfrm flipH="1">
              <a:off x="10931699" y="5713873"/>
              <a:ext cx="311839" cy="207893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5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8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9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0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16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41"/>
          <p:cNvGrpSpPr/>
          <p:nvPr>
            <p:custDataLst>
              <p:tags r:id="rId2"/>
            </p:custDataLst>
          </p:nvPr>
        </p:nvGrpSpPr>
        <p:grpSpPr>
          <a:xfrm>
            <a:off x="11403355" y="118935"/>
            <a:ext cx="744306" cy="287350"/>
            <a:chOff x="5025193" y="5499274"/>
            <a:chExt cx="1780502" cy="687388"/>
          </a:xfrm>
        </p:grpSpPr>
        <p:sp>
          <p:nvSpPr>
            <p:cNvPr id="143" name="Freeform 24"/>
            <p:cNvSpPr/>
            <p:nvPr>
              <p:custDataLst>
                <p:tags r:id="rId3"/>
              </p:custDataLst>
            </p:nvPr>
          </p:nvSpPr>
          <p:spPr bwMode="auto">
            <a:xfrm flipH="1">
              <a:off x="5088902" y="5613280"/>
              <a:ext cx="1716793" cy="573382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4" name="Freeform 25"/>
            <p:cNvSpPr/>
            <p:nvPr>
              <p:custDataLst>
                <p:tags r:id="rId4"/>
              </p:custDataLst>
            </p:nvPr>
          </p:nvSpPr>
          <p:spPr bwMode="auto">
            <a:xfrm flipH="1">
              <a:off x="5025193" y="5807761"/>
              <a:ext cx="1757031" cy="352077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5" name="Freeform 26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6351348" y="5737345"/>
              <a:ext cx="387285" cy="39063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6" name="Freeform 27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5088901" y="5499274"/>
              <a:ext cx="1004258" cy="395667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7" name="Freeform 28"/>
            <p:cNvSpPr/>
            <p:nvPr>
              <p:custDataLst>
                <p:tags r:id="rId7"/>
              </p:custDataLst>
            </p:nvPr>
          </p:nvSpPr>
          <p:spPr bwMode="auto">
            <a:xfrm flipH="1">
              <a:off x="5643842" y="5842969"/>
              <a:ext cx="742715" cy="28501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8" name="Freeform 29"/>
            <p:cNvSpPr/>
            <p:nvPr>
              <p:custDataLst>
                <p:tags r:id="rId8"/>
              </p:custDataLst>
            </p:nvPr>
          </p:nvSpPr>
          <p:spPr bwMode="auto">
            <a:xfrm flipH="1">
              <a:off x="5088902" y="5749082"/>
              <a:ext cx="590148" cy="246453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9" name="Freeform 30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5679050" y="5549571"/>
              <a:ext cx="1032759" cy="481171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6" name="任意多边形: 形状 5"/>
          <p:cNvSpPr/>
          <p:nvPr>
            <p:custDataLst>
              <p:tags r:id="rId10"/>
            </p:custDataLst>
          </p:nvPr>
        </p:nvSpPr>
        <p:spPr>
          <a:xfrm flipH="1">
            <a:off x="3862" y="1568"/>
            <a:ext cx="11914584" cy="6856433"/>
          </a:xfrm>
          <a:custGeom>
            <a:avLst/>
            <a:gdLst>
              <a:gd name="connsiteX0" fmla="*/ 11478623 w 11478623"/>
              <a:gd name="connsiteY0" fmla="*/ 0 h 6856433"/>
              <a:gd name="connsiteX1" fmla="*/ 557329 w 11478623"/>
              <a:gd name="connsiteY1" fmla="*/ 0 h 6856433"/>
              <a:gd name="connsiteX2" fmla="*/ 825614 w 11478623"/>
              <a:gd name="connsiteY2" fmla="*/ 1884610 h 6856433"/>
              <a:gd name="connsiteX3" fmla="*/ 42485 w 11478623"/>
              <a:gd name="connsiteY3" fmla="*/ 3542500 h 6856433"/>
              <a:gd name="connsiteX4" fmla="*/ 314549 w 11478623"/>
              <a:gd name="connsiteY4" fmla="*/ 3622797 h 6856433"/>
              <a:gd name="connsiteX5" fmla="*/ 1453817 w 11478623"/>
              <a:gd name="connsiteY5" fmla="*/ 4470165 h 6856433"/>
              <a:gd name="connsiteX6" fmla="*/ 2785883 w 11478623"/>
              <a:gd name="connsiteY6" fmla="*/ 6813554 h 6856433"/>
              <a:gd name="connsiteX7" fmla="*/ 2833267 w 11478623"/>
              <a:gd name="connsiteY7" fmla="*/ 6856433 h 6856433"/>
              <a:gd name="connsiteX8" fmla="*/ 11478623 w 11478623"/>
              <a:gd name="connsiteY8" fmla="*/ 6856433 h 685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8623" h="6856433">
                <a:moveTo>
                  <a:pt x="11478623" y="0"/>
                </a:moveTo>
                <a:lnTo>
                  <a:pt x="557329" y="0"/>
                </a:lnTo>
                <a:cubicBezTo>
                  <a:pt x="519542" y="463830"/>
                  <a:pt x="537490" y="1157217"/>
                  <a:pt x="825614" y="1884610"/>
                </a:cubicBezTo>
                <a:cubicBezTo>
                  <a:pt x="1358406" y="3231705"/>
                  <a:pt x="441135" y="3341287"/>
                  <a:pt x="42485" y="3542500"/>
                </a:cubicBezTo>
                <a:cubicBezTo>
                  <a:pt x="-14195" y="3571785"/>
                  <a:pt x="-78432" y="3603903"/>
                  <a:pt x="314549" y="3622797"/>
                </a:cubicBezTo>
                <a:cubicBezTo>
                  <a:pt x="733037" y="3642636"/>
                  <a:pt x="1228987" y="3602959"/>
                  <a:pt x="1453817" y="4470165"/>
                </a:cubicBezTo>
                <a:cubicBezTo>
                  <a:pt x="1559560" y="4878792"/>
                  <a:pt x="1874234" y="5946192"/>
                  <a:pt x="2785883" y="6813554"/>
                </a:cubicBezTo>
                <a:lnTo>
                  <a:pt x="2833267" y="6856433"/>
                </a:lnTo>
                <a:lnTo>
                  <a:pt x="11478623" y="6856433"/>
                </a:lnTo>
                <a:close/>
              </a:path>
            </a:pathLst>
          </a:custGeom>
          <a:solidFill>
            <a:schemeClr val="accent1"/>
          </a:solidFill>
          <a:ln w="62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 dirty="0"/>
          </a:p>
        </p:txBody>
      </p:sp>
      <p:grpSp>
        <p:nvGrpSpPr>
          <p:cNvPr id="7" name="组合 6"/>
          <p:cNvGrpSpPr/>
          <p:nvPr>
            <p:custDataLst>
              <p:tags r:id="rId11"/>
            </p:custDataLst>
          </p:nvPr>
        </p:nvGrpSpPr>
        <p:grpSpPr>
          <a:xfrm>
            <a:off x="10619634" y="5321089"/>
            <a:ext cx="1394566" cy="1409911"/>
            <a:chOff x="6512298" y="2164605"/>
            <a:chExt cx="3809135" cy="3851049"/>
          </a:xfrm>
        </p:grpSpPr>
        <p:sp>
          <p:nvSpPr>
            <p:cNvPr id="8" name="Freeform 7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9417769" y="4240181"/>
              <a:ext cx="903664" cy="938871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" name="Freeform 8"/>
            <p:cNvSpPr/>
            <p:nvPr>
              <p:custDataLst>
                <p:tags r:id="rId13"/>
              </p:custDataLst>
            </p:nvPr>
          </p:nvSpPr>
          <p:spPr bwMode="auto">
            <a:xfrm flipH="1">
              <a:off x="9813436" y="4753207"/>
              <a:ext cx="296751" cy="261543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" name="Freeform 9"/>
            <p:cNvSpPr/>
            <p:nvPr>
              <p:custDataLst>
                <p:tags r:id="rId14"/>
              </p:custDataLst>
            </p:nvPr>
          </p:nvSpPr>
          <p:spPr bwMode="auto">
            <a:xfrm flipH="1">
              <a:off x="9320528" y="4186531"/>
              <a:ext cx="950608" cy="496261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" name="Freeform 10"/>
            <p:cNvSpPr/>
            <p:nvPr>
              <p:custDataLst>
                <p:tags r:id="rId15"/>
              </p:custDataLst>
            </p:nvPr>
          </p:nvSpPr>
          <p:spPr bwMode="auto">
            <a:xfrm flipH="1">
              <a:off x="9320529" y="4204973"/>
              <a:ext cx="801394" cy="504643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" name="Freeform 13"/>
            <p:cNvSpPr/>
            <p:nvPr>
              <p:custDataLst>
                <p:tags r:id="rId16"/>
              </p:custDataLst>
            </p:nvPr>
          </p:nvSpPr>
          <p:spPr bwMode="auto">
            <a:xfrm flipH="1">
              <a:off x="9813436" y="4756561"/>
              <a:ext cx="293398" cy="155919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" name="Freeform 6"/>
            <p:cNvSpPr/>
            <p:nvPr>
              <p:custDataLst>
                <p:tags r:id="rId17"/>
              </p:custDataLst>
            </p:nvPr>
          </p:nvSpPr>
          <p:spPr bwMode="auto">
            <a:xfrm flipH="1">
              <a:off x="9335618" y="4204973"/>
              <a:ext cx="367166" cy="989168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" name="Oval 11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9898941" y="4468193"/>
              <a:ext cx="67062" cy="6203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" name="Oval 1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9907323" y="4468193"/>
              <a:ext cx="65386" cy="6203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" name="Freeform 14"/>
            <p:cNvSpPr/>
            <p:nvPr>
              <p:custDataLst>
                <p:tags r:id="rId20"/>
              </p:custDataLst>
            </p:nvPr>
          </p:nvSpPr>
          <p:spPr bwMode="auto">
            <a:xfrm flipH="1">
              <a:off x="9813436" y="4764943"/>
              <a:ext cx="246454" cy="155919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" name="Oval 1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" name="Oval 16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" name="Freeform 17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9367472" y="4204973"/>
              <a:ext cx="226336" cy="16766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" name="Freeform 19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9374178" y="4248564"/>
              <a:ext cx="263220" cy="74606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" name="Freeform 20"/>
            <p:cNvSpPr/>
            <p:nvPr>
              <p:custDataLst>
                <p:tags r:id="rId25"/>
              </p:custDataLst>
            </p:nvPr>
          </p:nvSpPr>
          <p:spPr bwMode="auto">
            <a:xfrm flipH="1">
              <a:off x="9417769" y="4248564"/>
              <a:ext cx="554941" cy="922106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" name="Freeform 2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9367472" y="4204973"/>
              <a:ext cx="320223" cy="357106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" name="Freeform 22"/>
            <p:cNvSpPr/>
            <p:nvPr>
              <p:custDataLst>
                <p:tags r:id="rId27"/>
              </p:custDataLst>
            </p:nvPr>
          </p:nvSpPr>
          <p:spPr bwMode="auto">
            <a:xfrm flipH="1">
              <a:off x="9367472" y="4213356"/>
              <a:ext cx="320223" cy="343693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" name="Freeform 23"/>
            <p:cNvSpPr/>
            <p:nvPr>
              <p:custDataLst>
                <p:tags r:id="rId28"/>
              </p:custDataLst>
            </p:nvPr>
          </p:nvSpPr>
          <p:spPr bwMode="auto">
            <a:xfrm flipH="1">
              <a:off x="8631464" y="2560272"/>
              <a:ext cx="58680" cy="129094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" name="Freeform 31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" name="Freeform 32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6512298" y="4562080"/>
              <a:ext cx="1963248" cy="1109880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" name="Freeform 33"/>
            <p:cNvSpPr/>
            <p:nvPr>
              <p:custDataLst>
                <p:tags r:id="rId31"/>
              </p:custDataLst>
            </p:nvPr>
          </p:nvSpPr>
          <p:spPr bwMode="auto">
            <a:xfrm flipH="1">
              <a:off x="7786480" y="4741471"/>
              <a:ext cx="2151022" cy="1015993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" name="Freeform 34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" name="Freeform 35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" name="Freeform 36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" name="Freeform 37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" name="Freeform 38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3" name="Freeform 39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4" name="Freeform 40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5" name="Freeform 41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6" name="Freeform 42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7" name="Freeform 43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8" name="Freeform 44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7219804" y="3247660"/>
              <a:ext cx="2154375" cy="957313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9" name="Freeform 45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8006110" y="2841934"/>
              <a:ext cx="730978" cy="684035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0" name="Freeform 46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8135204" y="2325554"/>
              <a:ext cx="531469" cy="668945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1" name="Freeform 47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8631464" y="2540154"/>
              <a:ext cx="117359" cy="179391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2" name="Freeform 48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8064789" y="2533447"/>
              <a:ext cx="102270" cy="162625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3" name="Freeform 49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8596257" y="2317171"/>
              <a:ext cx="70415" cy="246453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4" name="Freeform 50"/>
            <p:cNvSpPr/>
            <p:nvPr>
              <p:custDataLst>
                <p:tags r:id="rId48"/>
              </p:custDataLst>
            </p:nvPr>
          </p:nvSpPr>
          <p:spPr bwMode="auto">
            <a:xfrm flipH="1">
              <a:off x="8138557" y="2317171"/>
              <a:ext cx="531469" cy="149213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5" name="Freeform 51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8373275" y="2325554"/>
              <a:ext cx="285015" cy="167656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6" name="Freeform 52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8150292" y="2345673"/>
              <a:ext cx="55327" cy="214599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7" name="Freeform 53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8393393" y="2540154"/>
              <a:ext cx="50297" cy="383931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8" name="Freeform 54"/>
            <p:cNvSpPr/>
            <p:nvPr>
              <p:custDataLst>
                <p:tags r:id="rId52"/>
              </p:custDataLst>
            </p:nvPr>
          </p:nvSpPr>
          <p:spPr bwMode="auto">
            <a:xfrm flipH="1">
              <a:off x="8452073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9" name="Freeform 55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8463809" y="2637394"/>
              <a:ext cx="11736" cy="20119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0" name="Freeform 56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8460456" y="2630688"/>
              <a:ext cx="15090" cy="1844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1" name="Freeform 57"/>
            <p:cNvSpPr/>
            <p:nvPr>
              <p:custDataLst>
                <p:tags r:id="rId55"/>
              </p:custDataLst>
            </p:nvPr>
          </p:nvSpPr>
          <p:spPr bwMode="auto">
            <a:xfrm flipH="1">
              <a:off x="8460456" y="2649129"/>
              <a:ext cx="6706" cy="31854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2" name="Freeform 58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8455426" y="2645776"/>
              <a:ext cx="8383" cy="43590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3" name="Freeform 59"/>
            <p:cNvSpPr/>
            <p:nvPr>
              <p:custDataLst>
                <p:tags r:id="rId57"/>
              </p:custDataLst>
            </p:nvPr>
          </p:nvSpPr>
          <p:spPr bwMode="auto">
            <a:xfrm flipH="1">
              <a:off x="8296153" y="2625657"/>
              <a:ext cx="58680" cy="7041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4" name="Freeform 60"/>
            <p:cNvSpPr/>
            <p:nvPr>
              <p:custDataLst>
                <p:tags r:id="rId58"/>
              </p:custDataLst>
            </p:nvPr>
          </p:nvSpPr>
          <p:spPr bwMode="auto">
            <a:xfrm flipH="1">
              <a:off x="8276035" y="2630688"/>
              <a:ext cx="67062" cy="77122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5" name="Freeform 61"/>
            <p:cNvSpPr/>
            <p:nvPr>
              <p:custDataLst>
                <p:tags r:id="rId59"/>
              </p:custDataLst>
            </p:nvPr>
          </p:nvSpPr>
          <p:spPr bwMode="auto">
            <a:xfrm flipH="1">
              <a:off x="8272681" y="2649129"/>
              <a:ext cx="46944" cy="58679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6" name="Freeform 62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8267652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7" name="Freeform 63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8349803" y="2660866"/>
              <a:ext cx="110653" cy="8382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8" name="Freeform 64"/>
            <p:cNvSpPr/>
            <p:nvPr>
              <p:custDataLst>
                <p:tags r:id="rId62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9" name="Oval 65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0" name="Oval 66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 flipH="1">
              <a:off x="8267651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1" name="Rectangle 67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2" name="Rectangle 68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3" name="Rectangle 69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 flipH="1">
              <a:off x="8252563" y="2545183"/>
              <a:ext cx="73768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4" name="Freeform 70"/>
            <p:cNvSpPr/>
            <p:nvPr>
              <p:custDataLst>
                <p:tags r:id="rId68"/>
              </p:custDataLst>
            </p:nvPr>
          </p:nvSpPr>
          <p:spPr bwMode="auto">
            <a:xfrm flipH="1">
              <a:off x="7099092" y="3908223"/>
              <a:ext cx="801394" cy="860073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5" name="Freeform 71"/>
            <p:cNvSpPr/>
            <p:nvPr>
              <p:custDataLst>
                <p:tags r:id="rId69"/>
              </p:custDataLst>
            </p:nvPr>
          </p:nvSpPr>
          <p:spPr bwMode="auto">
            <a:xfrm flipH="1">
              <a:off x="8440337" y="4104380"/>
              <a:ext cx="1027729" cy="766186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6" name="Freeform 72"/>
            <p:cNvSpPr/>
            <p:nvPr>
              <p:custDataLst>
                <p:tags r:id="rId70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7" name="Freeform 73"/>
            <p:cNvSpPr/>
            <p:nvPr>
              <p:custDataLst>
                <p:tags r:id="rId71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8" name="Freeform 74"/>
            <p:cNvSpPr/>
            <p:nvPr>
              <p:custDataLst>
                <p:tags r:id="rId72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9" name="Freeform 75"/>
            <p:cNvSpPr/>
            <p:nvPr>
              <p:custDataLst>
                <p:tags r:id="rId73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0" name="Freeform 76"/>
            <p:cNvSpPr/>
            <p:nvPr>
              <p:custDataLst>
                <p:tags r:id="rId74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1" name="Freeform 77"/>
            <p:cNvSpPr/>
            <p:nvPr>
              <p:custDataLst>
                <p:tags r:id="rId75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2" name="Freeform 78"/>
            <p:cNvSpPr/>
            <p:nvPr>
              <p:custDataLst>
                <p:tags r:id="rId76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3" name="Freeform 79"/>
            <p:cNvSpPr/>
            <p:nvPr>
              <p:custDataLst>
                <p:tags r:id="rId77"/>
              </p:custDataLst>
            </p:nvPr>
          </p:nvSpPr>
          <p:spPr bwMode="auto">
            <a:xfrm flipH="1">
              <a:off x="7680858" y="3306339"/>
              <a:ext cx="1267476" cy="953960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4" name="Freeform 80"/>
            <p:cNvSpPr/>
            <p:nvPr>
              <p:custDataLst>
                <p:tags r:id="rId78"/>
              </p:custDataLst>
            </p:nvPr>
          </p:nvSpPr>
          <p:spPr bwMode="auto">
            <a:xfrm flipH="1">
              <a:off x="7786480" y="5128756"/>
              <a:ext cx="1748648" cy="335311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5" name="Freeform 81"/>
            <p:cNvSpPr/>
            <p:nvPr>
              <p:custDataLst>
                <p:tags r:id="rId79"/>
              </p:custDataLst>
            </p:nvPr>
          </p:nvSpPr>
          <p:spPr bwMode="auto">
            <a:xfrm flipH="1">
              <a:off x="7454522" y="5452331"/>
              <a:ext cx="343695" cy="254837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6" name="Freeform 82"/>
            <p:cNvSpPr/>
            <p:nvPr>
              <p:custDataLst>
                <p:tags r:id="rId80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7" name="Freeform 83"/>
            <p:cNvSpPr/>
            <p:nvPr>
              <p:custDataLst>
                <p:tags r:id="rId81"/>
              </p:custDataLst>
            </p:nvPr>
          </p:nvSpPr>
          <p:spPr bwMode="auto">
            <a:xfrm flipH="1">
              <a:off x="8862829" y="5725610"/>
              <a:ext cx="598531" cy="290044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8" name="Freeform 84"/>
            <p:cNvSpPr/>
            <p:nvPr>
              <p:custDataLst>
                <p:tags r:id="rId82"/>
              </p:custDataLst>
            </p:nvPr>
          </p:nvSpPr>
          <p:spPr bwMode="auto">
            <a:xfrm flipH="1">
              <a:off x="8307889" y="2939174"/>
              <a:ext cx="226336" cy="10562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9" name="Freeform 85"/>
            <p:cNvSpPr/>
            <p:nvPr>
              <p:custDataLst>
                <p:tags r:id="rId83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0" name="Freeform 86"/>
            <p:cNvSpPr/>
            <p:nvPr>
              <p:custDataLst>
                <p:tags r:id="rId84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1" name="Freeform 87"/>
            <p:cNvSpPr/>
            <p:nvPr>
              <p:custDataLst>
                <p:tags r:id="rId85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2" name="Freeform 88"/>
            <p:cNvSpPr/>
            <p:nvPr>
              <p:custDataLst>
                <p:tags r:id="rId86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3" name="Freeform 89"/>
            <p:cNvSpPr/>
            <p:nvPr>
              <p:custDataLst>
                <p:tags r:id="rId87"/>
              </p:custDataLst>
            </p:nvPr>
          </p:nvSpPr>
          <p:spPr bwMode="auto">
            <a:xfrm flipH="1">
              <a:off x="8138557" y="2164605"/>
              <a:ext cx="528116" cy="172685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4" name="Freeform 90"/>
            <p:cNvSpPr/>
            <p:nvPr>
              <p:custDataLst>
                <p:tags r:id="rId88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5" name="Freeform 91"/>
            <p:cNvSpPr/>
            <p:nvPr>
              <p:custDataLst>
                <p:tags r:id="rId89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6" name="Freeform 92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 flipH="1">
              <a:off x="8663320" y="2317171"/>
              <a:ext cx="3353" cy="8382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7" name="Freeform 93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 flipH="1">
              <a:off x="8654936" y="2317171"/>
              <a:ext cx="15090" cy="5029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8" name="Freeform 94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 flipH="1">
              <a:off x="8525841" y="2325554"/>
              <a:ext cx="179392" cy="616973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89" name="Freeform 95"/>
            <p:cNvSpPr/>
            <p:nvPr>
              <p:custDataLst>
                <p:tags r:id="rId93"/>
              </p:custDataLst>
            </p:nvPr>
          </p:nvSpPr>
          <p:spPr bwMode="auto">
            <a:xfrm flipH="1">
              <a:off x="8416865" y="2942527"/>
              <a:ext cx="108977" cy="31854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0" name="Freeform 96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 flipH="1">
              <a:off x="8413512" y="2325554"/>
              <a:ext cx="253160" cy="645474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1" name="Freeform 97"/>
            <p:cNvSpPr/>
            <p:nvPr>
              <p:custDataLst>
                <p:tags r:id="rId95"/>
              </p:custDataLst>
            </p:nvPr>
          </p:nvSpPr>
          <p:spPr bwMode="auto">
            <a:xfrm flipH="1">
              <a:off x="8631464" y="2560272"/>
              <a:ext cx="117359" cy="15927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2" name="Freeform 98"/>
            <p:cNvSpPr/>
            <p:nvPr>
              <p:custDataLst>
                <p:tags r:id="rId96"/>
              </p:custDataLst>
            </p:nvPr>
          </p:nvSpPr>
          <p:spPr bwMode="auto">
            <a:xfrm flipH="1">
              <a:off x="8596257" y="2325554"/>
              <a:ext cx="70415" cy="238071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3" name="Freeform 99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 flipH="1">
              <a:off x="8525841" y="2325554"/>
              <a:ext cx="132448" cy="97240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4" name="Freeform 100"/>
            <p:cNvSpPr/>
            <p:nvPr>
              <p:custDataLst>
                <p:tags r:id="rId98"/>
              </p:custDataLst>
            </p:nvPr>
          </p:nvSpPr>
          <p:spPr bwMode="auto">
            <a:xfrm flipH="1">
              <a:off x="8519135" y="2325554"/>
              <a:ext cx="139155" cy="117359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5" name="Freeform 101"/>
            <p:cNvSpPr/>
            <p:nvPr>
              <p:custDataLst>
                <p:tags r:id="rId99"/>
              </p:custDataLst>
            </p:nvPr>
          </p:nvSpPr>
          <p:spPr bwMode="auto">
            <a:xfrm flipH="1">
              <a:off x="8420218" y="2810079"/>
              <a:ext cx="23472" cy="58679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6" name="Freeform 102"/>
            <p:cNvSpPr/>
            <p:nvPr>
              <p:custDataLst>
                <p:tags r:id="rId100"/>
              </p:custDataLst>
            </p:nvPr>
          </p:nvSpPr>
          <p:spPr bwMode="auto">
            <a:xfrm flipH="1">
              <a:off x="8460456" y="2622304"/>
              <a:ext cx="82152" cy="90534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" name="Freeform 103"/>
            <p:cNvSpPr/>
            <p:nvPr>
              <p:custDataLst>
                <p:tags r:id="rId101"/>
              </p:custDataLst>
            </p:nvPr>
          </p:nvSpPr>
          <p:spPr bwMode="auto">
            <a:xfrm flipH="1">
              <a:off x="8487281" y="2630688"/>
              <a:ext cx="46944" cy="5365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" name="Freeform 104"/>
            <p:cNvSpPr/>
            <p:nvPr>
              <p:custDataLst>
                <p:tags r:id="rId102"/>
              </p:custDataLst>
            </p:nvPr>
          </p:nvSpPr>
          <p:spPr bwMode="auto">
            <a:xfrm flipH="1">
              <a:off x="8487281" y="2625657"/>
              <a:ext cx="50297" cy="63709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" name="Freeform 105"/>
            <p:cNvSpPr/>
            <p:nvPr>
              <p:custDataLst>
                <p:tags r:id="rId103"/>
              </p:custDataLst>
            </p:nvPr>
          </p:nvSpPr>
          <p:spPr bwMode="auto">
            <a:xfrm flipH="1">
              <a:off x="8467162" y="2630688"/>
              <a:ext cx="63709" cy="73768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0" name="Freeform 106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 flipH="1">
              <a:off x="8475544" y="2625657"/>
              <a:ext cx="58680" cy="78798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1" name="Freeform 107"/>
            <p:cNvSpPr/>
            <p:nvPr>
              <p:custDataLst>
                <p:tags r:id="rId105"/>
              </p:custDataLst>
            </p:nvPr>
          </p:nvSpPr>
          <p:spPr bwMode="auto">
            <a:xfrm flipH="1">
              <a:off x="8463809" y="2657512"/>
              <a:ext cx="38561" cy="46944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2" name="Freeform 108"/>
            <p:cNvSpPr/>
            <p:nvPr>
              <p:custDataLst>
                <p:tags r:id="rId106"/>
              </p:custDataLst>
            </p:nvPr>
          </p:nvSpPr>
          <p:spPr bwMode="auto">
            <a:xfrm flipH="1">
              <a:off x="8463809" y="2680984"/>
              <a:ext cx="43590" cy="26825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3" name="Freeform 109"/>
            <p:cNvSpPr/>
            <p:nvPr>
              <p:custDataLst>
                <p:tags r:id="rId107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4" name="Oval 110"/>
            <p:cNvSpPr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5" name="Freeform 111"/>
            <p:cNvSpPr/>
            <p:nvPr>
              <p:custDataLst>
                <p:tags r:id="rId109"/>
              </p:custDataLst>
            </p:nvPr>
          </p:nvSpPr>
          <p:spPr bwMode="auto">
            <a:xfrm flipH="1">
              <a:off x="8490634" y="2545183"/>
              <a:ext cx="46944" cy="1508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6" name="Freeform 112"/>
            <p:cNvSpPr/>
            <p:nvPr>
              <p:custDataLst>
                <p:tags r:id="rId110"/>
              </p:custDataLst>
            </p:nvPr>
          </p:nvSpPr>
          <p:spPr bwMode="auto">
            <a:xfrm flipH="1">
              <a:off x="8525842" y="2939174"/>
              <a:ext cx="211246" cy="343693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7" name="Freeform 113"/>
            <p:cNvSpPr/>
            <p:nvPr>
              <p:custDataLst>
                <p:tags r:id="rId111"/>
              </p:custDataLst>
            </p:nvPr>
          </p:nvSpPr>
          <p:spPr bwMode="auto">
            <a:xfrm flipH="1">
              <a:off x="8589550" y="3282867"/>
              <a:ext cx="229689" cy="179391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8" name="Freeform 114"/>
            <p:cNvSpPr/>
            <p:nvPr>
              <p:custDataLst>
                <p:tags r:id="rId112"/>
              </p:custDataLst>
            </p:nvPr>
          </p:nvSpPr>
          <p:spPr bwMode="auto">
            <a:xfrm flipH="1">
              <a:off x="8420218" y="3001206"/>
              <a:ext cx="316870" cy="352077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9" name="Freeform 115"/>
            <p:cNvSpPr/>
            <p:nvPr>
              <p:custDataLst>
                <p:tags r:id="rId113"/>
              </p:custDataLst>
            </p:nvPr>
          </p:nvSpPr>
          <p:spPr bwMode="auto">
            <a:xfrm flipH="1">
              <a:off x="8819239" y="3306339"/>
              <a:ext cx="125742" cy="38560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0" name="Freeform 116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9053957" y="3388491"/>
              <a:ext cx="11736" cy="3353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1" name="Freeform 117"/>
            <p:cNvSpPr/>
            <p:nvPr>
              <p:custDataLst>
                <p:tags r:id="rId115"/>
              </p:custDataLst>
            </p:nvPr>
          </p:nvSpPr>
          <p:spPr bwMode="auto">
            <a:xfrm flipH="1">
              <a:off x="8334715" y="4283772"/>
              <a:ext cx="519732" cy="26825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2" name="Freeform 118"/>
            <p:cNvSpPr/>
            <p:nvPr>
              <p:custDataLst>
                <p:tags r:id="rId116"/>
              </p:custDataLst>
            </p:nvPr>
          </p:nvSpPr>
          <p:spPr bwMode="auto">
            <a:xfrm flipH="1">
              <a:off x="8279388" y="4310597"/>
              <a:ext cx="571706" cy="140831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3" name="Freeform 119"/>
            <p:cNvSpPr/>
            <p:nvPr>
              <p:custDataLst>
                <p:tags r:id="rId117"/>
              </p:custDataLst>
            </p:nvPr>
          </p:nvSpPr>
          <p:spPr bwMode="auto">
            <a:xfrm flipH="1">
              <a:off x="8452073" y="4116116"/>
              <a:ext cx="422492" cy="41913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4" name="Freeform 120"/>
            <p:cNvSpPr/>
            <p:nvPr>
              <p:custDataLst>
                <p:tags r:id="rId118"/>
              </p:custDataLst>
            </p:nvPr>
          </p:nvSpPr>
          <p:spPr bwMode="auto">
            <a:xfrm flipH="1">
              <a:off x="8354832" y="4154676"/>
              <a:ext cx="514703" cy="132447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5" name="Freeform 121"/>
            <p:cNvSpPr/>
            <p:nvPr>
              <p:custDataLst>
                <p:tags r:id="rId119"/>
              </p:custDataLst>
            </p:nvPr>
          </p:nvSpPr>
          <p:spPr bwMode="auto">
            <a:xfrm flipH="1">
              <a:off x="8487281" y="3349930"/>
              <a:ext cx="886899" cy="855044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6" name="Freeform 122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6520681" y="4706264"/>
              <a:ext cx="3487237" cy="1212149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7" name="Freeform 123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118" name="Freeform 124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 flipH="1">
              <a:off x="6520681" y="4826976"/>
              <a:ext cx="1810680" cy="704154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9" name="Freeform 125"/>
            <p:cNvSpPr/>
            <p:nvPr>
              <p:custDataLst>
                <p:tags r:id="rId123"/>
              </p:custDataLst>
            </p:nvPr>
          </p:nvSpPr>
          <p:spPr bwMode="auto">
            <a:xfrm flipH="1">
              <a:off x="7786480" y="4741471"/>
              <a:ext cx="2127550" cy="1000903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0" name="Freeform 126"/>
            <p:cNvSpPr/>
            <p:nvPr>
              <p:custDataLst>
                <p:tags r:id="rId124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1" name="Freeform 127"/>
            <p:cNvSpPr/>
            <p:nvPr>
              <p:custDataLst>
                <p:tags r:id="rId125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2" name="Freeform 128"/>
            <p:cNvSpPr/>
            <p:nvPr>
              <p:custDataLst>
                <p:tags r:id="rId126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3" name="Freeform 129"/>
            <p:cNvSpPr/>
            <p:nvPr>
              <p:custDataLst>
                <p:tags r:id="rId127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4" name="Freeform 130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 flipH="1">
              <a:off x="9285321" y="4842064"/>
              <a:ext cx="35208" cy="5029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5" name="Freeform 131"/>
            <p:cNvSpPr/>
            <p:nvPr>
              <p:custDataLst>
                <p:tags r:id="rId129"/>
              </p:custDataLst>
            </p:nvPr>
          </p:nvSpPr>
          <p:spPr bwMode="auto">
            <a:xfrm flipH="1">
              <a:off x="8537577" y="4104380"/>
              <a:ext cx="927136" cy="742714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6" name="Freeform 132"/>
            <p:cNvSpPr/>
            <p:nvPr>
              <p:custDataLst>
                <p:tags r:id="rId130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7" name="Freeform 133"/>
            <p:cNvSpPr/>
            <p:nvPr>
              <p:custDataLst>
                <p:tags r:id="rId131"/>
              </p:custDataLst>
            </p:nvPr>
          </p:nvSpPr>
          <p:spPr bwMode="auto">
            <a:xfrm flipH="1">
              <a:off x="8193884" y="4432985"/>
              <a:ext cx="543204" cy="590148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8" name="Freeform 134"/>
            <p:cNvSpPr/>
            <p:nvPr>
              <p:custDataLst>
                <p:tags r:id="rId132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9" name="Freeform 135"/>
            <p:cNvSpPr/>
            <p:nvPr>
              <p:custDataLst>
                <p:tags r:id="rId133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0" name="Freeform 136"/>
            <p:cNvSpPr/>
            <p:nvPr>
              <p:custDataLst>
                <p:tags r:id="rId134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1" name="Freeform 137"/>
            <p:cNvSpPr/>
            <p:nvPr>
              <p:custDataLst>
                <p:tags r:id="rId135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2" name="Freeform 138"/>
            <p:cNvSpPr/>
            <p:nvPr>
              <p:custDataLst>
                <p:tags r:id="rId136"/>
              </p:custDataLst>
            </p:nvPr>
          </p:nvSpPr>
          <p:spPr bwMode="auto">
            <a:xfrm flipH="1">
              <a:off x="8643201" y="3306339"/>
              <a:ext cx="305133" cy="308486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3" name="Freeform 139"/>
            <p:cNvSpPr/>
            <p:nvPr>
              <p:custDataLst>
                <p:tags r:id="rId137"/>
              </p:custDataLst>
            </p:nvPr>
          </p:nvSpPr>
          <p:spPr bwMode="auto">
            <a:xfrm flipH="1">
              <a:off x="7786480" y="5128756"/>
              <a:ext cx="1748648" cy="331958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4" name="Freeform 140"/>
            <p:cNvSpPr/>
            <p:nvPr>
              <p:custDataLst>
                <p:tags r:id="rId138"/>
              </p:custDataLst>
            </p:nvPr>
          </p:nvSpPr>
          <p:spPr bwMode="auto">
            <a:xfrm flipH="1">
              <a:off x="7462905" y="5452331"/>
              <a:ext cx="335311" cy="249806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5" name="Freeform 141"/>
            <p:cNvSpPr/>
            <p:nvPr>
              <p:custDataLst>
                <p:tags r:id="rId139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6" name="Freeform 142"/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 flipH="1">
              <a:off x="9179699" y="5933503"/>
              <a:ext cx="3353" cy="335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7" name="Freeform 143"/>
            <p:cNvSpPr/>
            <p:nvPr>
              <p:custDataLst>
                <p:tags r:id="rId141"/>
              </p:custDataLst>
            </p:nvPr>
          </p:nvSpPr>
          <p:spPr bwMode="auto">
            <a:xfrm flipH="1">
              <a:off x="8862829" y="5725610"/>
              <a:ext cx="598531" cy="238071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8" name="Freeform 144"/>
            <p:cNvSpPr/>
            <p:nvPr>
              <p:custDataLst>
                <p:tags r:id="rId142"/>
              </p:custDataLst>
            </p:nvPr>
          </p:nvSpPr>
          <p:spPr bwMode="auto">
            <a:xfrm flipH="1">
              <a:off x="8416865" y="2939174"/>
              <a:ext cx="117359" cy="10562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9" name="Freeform 145"/>
            <p:cNvSpPr/>
            <p:nvPr>
              <p:custDataLst>
                <p:tags r:id="rId143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0" name="Freeform 146"/>
            <p:cNvSpPr/>
            <p:nvPr>
              <p:custDataLst>
                <p:tags r:id="rId144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1" name="Freeform 147"/>
            <p:cNvSpPr/>
            <p:nvPr>
              <p:custDataLst>
                <p:tags r:id="rId145"/>
              </p:custDataLst>
            </p:nvPr>
          </p:nvSpPr>
          <p:spPr bwMode="auto">
            <a:xfrm flipH="1">
              <a:off x="8554343" y="2317171"/>
              <a:ext cx="112330" cy="11735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grpSp>
        <p:nvGrpSpPr>
          <p:cNvPr id="150" name="组合 149"/>
          <p:cNvGrpSpPr/>
          <p:nvPr>
            <p:custDataLst>
              <p:tags r:id="rId146"/>
            </p:custDataLst>
          </p:nvPr>
        </p:nvGrpSpPr>
        <p:grpSpPr>
          <a:xfrm>
            <a:off x="9919347" y="6462773"/>
            <a:ext cx="762218" cy="406339"/>
            <a:chOff x="10137012" y="5440595"/>
            <a:chExt cx="1443515" cy="769539"/>
          </a:xfrm>
        </p:grpSpPr>
        <p:sp>
          <p:nvSpPr>
            <p:cNvPr id="151" name="Freeform 148"/>
            <p:cNvSpPr/>
            <p:nvPr>
              <p:custDataLst>
                <p:tags r:id="rId147"/>
              </p:custDataLst>
            </p:nvPr>
          </p:nvSpPr>
          <p:spPr bwMode="auto">
            <a:xfrm flipH="1">
              <a:off x="10137012" y="5933503"/>
              <a:ext cx="1443515" cy="276631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2" name="Freeform 149"/>
            <p:cNvSpPr/>
            <p:nvPr>
              <p:custDataLst>
                <p:tags r:id="rId148"/>
              </p:custDataLst>
            </p:nvPr>
          </p:nvSpPr>
          <p:spPr bwMode="auto">
            <a:xfrm flipH="1">
              <a:off x="10160484" y="5807761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3" name="Freeform 150"/>
            <p:cNvSpPr/>
            <p:nvPr>
              <p:custDataLst>
                <p:tags r:id="rId149"/>
              </p:custDataLst>
            </p:nvPr>
          </p:nvSpPr>
          <p:spPr bwMode="auto">
            <a:xfrm flipH="1">
              <a:off x="10183955" y="5660224"/>
              <a:ext cx="1264123" cy="300103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4" name="Freeform 151"/>
            <p:cNvSpPr/>
            <p:nvPr>
              <p:custDataLst>
                <p:tags r:id="rId150"/>
              </p:custDataLst>
            </p:nvPr>
          </p:nvSpPr>
          <p:spPr bwMode="auto">
            <a:xfrm flipH="1">
              <a:off x="10145394" y="5745729"/>
              <a:ext cx="816483" cy="402373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5" name="Freeform 152"/>
            <p:cNvSpPr/>
            <p:nvPr>
              <p:custDataLst>
                <p:tags r:id="rId151"/>
              </p:custDataLst>
            </p:nvPr>
          </p:nvSpPr>
          <p:spPr bwMode="auto">
            <a:xfrm flipH="1">
              <a:off x="10923316" y="5874823"/>
              <a:ext cx="507997" cy="264896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6" name="Freeform 153"/>
            <p:cNvSpPr/>
            <p:nvPr>
              <p:custDataLst>
                <p:tags r:id="rId152"/>
              </p:custDataLst>
            </p:nvPr>
          </p:nvSpPr>
          <p:spPr bwMode="auto">
            <a:xfrm flipH="1">
              <a:off x="10160484" y="5589808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7" name="Freeform 154"/>
            <p:cNvSpPr/>
            <p:nvPr>
              <p:custDataLst>
                <p:tags r:id="rId153"/>
              </p:custDataLst>
            </p:nvPr>
          </p:nvSpPr>
          <p:spPr bwMode="auto">
            <a:xfrm flipH="1">
              <a:off x="10183955" y="5440595"/>
              <a:ext cx="1264123" cy="30178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8" name="Freeform 155"/>
            <p:cNvSpPr/>
            <p:nvPr>
              <p:custDataLst>
                <p:tags r:id="rId154"/>
              </p:custDataLst>
            </p:nvPr>
          </p:nvSpPr>
          <p:spPr bwMode="auto">
            <a:xfrm flipH="1">
              <a:off x="10145394" y="5522746"/>
              <a:ext cx="816483" cy="407403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9" name="Freeform 156"/>
            <p:cNvSpPr/>
            <p:nvPr>
              <p:custDataLst>
                <p:tags r:id="rId155"/>
              </p:custDataLst>
            </p:nvPr>
          </p:nvSpPr>
          <p:spPr bwMode="auto">
            <a:xfrm flipH="1">
              <a:off x="10923316" y="5655195"/>
              <a:ext cx="507997" cy="26657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0" name="Freeform 157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 flipH="1">
              <a:off x="10153777" y="5522746"/>
              <a:ext cx="1051201" cy="410756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1" name="Freeform 158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 flipH="1">
              <a:off x="10160484" y="5921766"/>
              <a:ext cx="1185326" cy="226335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2" name="Freeform 159"/>
            <p:cNvSpPr/>
            <p:nvPr>
              <p:custDataLst>
                <p:tags r:id="rId158"/>
              </p:custDataLst>
            </p:nvPr>
          </p:nvSpPr>
          <p:spPr bwMode="auto">
            <a:xfrm flipH="1">
              <a:off x="10183955" y="5730639"/>
              <a:ext cx="1079702" cy="229688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3" name="Freeform 160"/>
            <p:cNvSpPr/>
            <p:nvPr>
              <p:custDataLst>
                <p:tags r:id="rId159"/>
              </p:custDataLst>
            </p:nvPr>
          </p:nvSpPr>
          <p:spPr bwMode="auto">
            <a:xfrm flipH="1">
              <a:off x="10153777" y="5745729"/>
              <a:ext cx="808100" cy="402373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4" name="Freeform 161"/>
            <p:cNvSpPr/>
            <p:nvPr>
              <p:custDataLst>
                <p:tags r:id="rId160"/>
              </p:custDataLst>
            </p:nvPr>
          </p:nvSpPr>
          <p:spPr bwMode="auto">
            <a:xfrm flipH="1">
              <a:off x="10931699" y="5898295"/>
              <a:ext cx="414110" cy="241424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5" name="Freeform 162"/>
            <p:cNvSpPr>
              <a:spLocks noEditPoints="1"/>
            </p:cNvSpPr>
            <p:nvPr>
              <p:custDataLst>
                <p:tags r:id="rId161"/>
              </p:custDataLst>
            </p:nvPr>
          </p:nvSpPr>
          <p:spPr bwMode="auto">
            <a:xfrm flipH="1">
              <a:off x="10160484" y="5702138"/>
              <a:ext cx="1091438" cy="228012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6" name="Freeform 163"/>
            <p:cNvSpPr/>
            <p:nvPr>
              <p:custDataLst>
                <p:tags r:id="rId162"/>
              </p:custDataLst>
            </p:nvPr>
          </p:nvSpPr>
          <p:spPr bwMode="auto">
            <a:xfrm flipH="1">
              <a:off x="10183955" y="5452331"/>
              <a:ext cx="865103" cy="28501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7" name="Freeform 164"/>
            <p:cNvSpPr/>
            <p:nvPr>
              <p:custDataLst>
                <p:tags r:id="rId163"/>
              </p:custDataLst>
            </p:nvPr>
          </p:nvSpPr>
          <p:spPr bwMode="auto">
            <a:xfrm flipH="1">
              <a:off x="10153777" y="5522746"/>
              <a:ext cx="808100" cy="407403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8" name="Freeform 165"/>
            <p:cNvSpPr/>
            <p:nvPr>
              <p:custDataLst>
                <p:tags r:id="rId164"/>
              </p:custDataLst>
            </p:nvPr>
          </p:nvSpPr>
          <p:spPr bwMode="auto">
            <a:xfrm flipH="1">
              <a:off x="10931699" y="5713873"/>
              <a:ext cx="311839" cy="207893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65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6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67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KSO_TEMPLATE" hidden="1"/>
          <p:cNvSpPr/>
          <p:nvPr>
            <p:custDataLst>
              <p:tags r:id="rId16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 flipH="1">
            <a:off x="3862" y="1568"/>
            <a:ext cx="11914584" cy="6856433"/>
          </a:xfrm>
          <a:custGeom>
            <a:avLst/>
            <a:gdLst>
              <a:gd name="connsiteX0" fmla="*/ 11478623 w 11478623"/>
              <a:gd name="connsiteY0" fmla="*/ 0 h 6856433"/>
              <a:gd name="connsiteX1" fmla="*/ 557329 w 11478623"/>
              <a:gd name="connsiteY1" fmla="*/ 0 h 6856433"/>
              <a:gd name="connsiteX2" fmla="*/ 825614 w 11478623"/>
              <a:gd name="connsiteY2" fmla="*/ 1884610 h 6856433"/>
              <a:gd name="connsiteX3" fmla="*/ 42485 w 11478623"/>
              <a:gd name="connsiteY3" fmla="*/ 3542500 h 6856433"/>
              <a:gd name="connsiteX4" fmla="*/ 314549 w 11478623"/>
              <a:gd name="connsiteY4" fmla="*/ 3622797 h 6856433"/>
              <a:gd name="connsiteX5" fmla="*/ 1453817 w 11478623"/>
              <a:gd name="connsiteY5" fmla="*/ 4470165 h 6856433"/>
              <a:gd name="connsiteX6" fmla="*/ 2785883 w 11478623"/>
              <a:gd name="connsiteY6" fmla="*/ 6813554 h 6856433"/>
              <a:gd name="connsiteX7" fmla="*/ 2833267 w 11478623"/>
              <a:gd name="connsiteY7" fmla="*/ 6856433 h 6856433"/>
              <a:gd name="connsiteX8" fmla="*/ 11478623 w 11478623"/>
              <a:gd name="connsiteY8" fmla="*/ 6856433 h 685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8623" h="6856433">
                <a:moveTo>
                  <a:pt x="11478623" y="0"/>
                </a:moveTo>
                <a:lnTo>
                  <a:pt x="557329" y="0"/>
                </a:lnTo>
                <a:cubicBezTo>
                  <a:pt x="519542" y="463830"/>
                  <a:pt x="537490" y="1157217"/>
                  <a:pt x="825614" y="1884610"/>
                </a:cubicBezTo>
                <a:cubicBezTo>
                  <a:pt x="1358406" y="3231705"/>
                  <a:pt x="441135" y="3341287"/>
                  <a:pt x="42485" y="3542500"/>
                </a:cubicBezTo>
                <a:cubicBezTo>
                  <a:pt x="-14195" y="3571785"/>
                  <a:pt x="-78432" y="3603903"/>
                  <a:pt x="314549" y="3622797"/>
                </a:cubicBezTo>
                <a:cubicBezTo>
                  <a:pt x="733037" y="3642636"/>
                  <a:pt x="1228987" y="3602959"/>
                  <a:pt x="1453817" y="4470165"/>
                </a:cubicBezTo>
                <a:cubicBezTo>
                  <a:pt x="1559560" y="4878792"/>
                  <a:pt x="1874234" y="5946192"/>
                  <a:pt x="2785883" y="6813554"/>
                </a:cubicBezTo>
                <a:lnTo>
                  <a:pt x="2833267" y="6856433"/>
                </a:lnTo>
                <a:lnTo>
                  <a:pt x="11478623" y="6856433"/>
                </a:lnTo>
                <a:close/>
              </a:path>
            </a:pathLst>
          </a:custGeom>
          <a:solidFill>
            <a:schemeClr val="accent1"/>
          </a:solidFill>
          <a:ln w="62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10619634" y="5321089"/>
            <a:ext cx="1394566" cy="1409911"/>
            <a:chOff x="6512298" y="2164605"/>
            <a:chExt cx="3809135" cy="3851049"/>
          </a:xfrm>
        </p:grpSpPr>
        <p:sp>
          <p:nvSpPr>
            <p:cNvPr id="11" name="Freeform 7"/>
            <p:cNvSpPr/>
            <p:nvPr>
              <p:custDataLst>
                <p:tags r:id="rId4"/>
              </p:custDataLst>
            </p:nvPr>
          </p:nvSpPr>
          <p:spPr bwMode="auto">
            <a:xfrm flipH="1">
              <a:off x="9417769" y="4240181"/>
              <a:ext cx="903664" cy="938871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9813436" y="4753207"/>
              <a:ext cx="296751" cy="261543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" name="Freeform 9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9320528" y="4186531"/>
              <a:ext cx="950608" cy="496261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" name="Freeform 10"/>
            <p:cNvSpPr/>
            <p:nvPr>
              <p:custDataLst>
                <p:tags r:id="rId7"/>
              </p:custDataLst>
            </p:nvPr>
          </p:nvSpPr>
          <p:spPr bwMode="auto">
            <a:xfrm flipH="1">
              <a:off x="9320529" y="4204973"/>
              <a:ext cx="801394" cy="504643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" name="Freeform 13"/>
            <p:cNvSpPr/>
            <p:nvPr>
              <p:custDataLst>
                <p:tags r:id="rId8"/>
              </p:custDataLst>
            </p:nvPr>
          </p:nvSpPr>
          <p:spPr bwMode="auto">
            <a:xfrm flipH="1">
              <a:off x="9813436" y="4756561"/>
              <a:ext cx="293398" cy="155919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" name="Freeform 6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9335618" y="4204973"/>
              <a:ext cx="367166" cy="989168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9898941" y="4468193"/>
              <a:ext cx="67062" cy="6203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9907323" y="4468193"/>
              <a:ext cx="65386" cy="6203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9813436" y="4764943"/>
              <a:ext cx="246454" cy="155919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0" name="Oval 1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9367472" y="4204973"/>
              <a:ext cx="226336" cy="16766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3" name="Freeform 19"/>
            <p:cNvSpPr/>
            <p:nvPr>
              <p:custDataLst>
                <p:tags r:id="rId16"/>
              </p:custDataLst>
            </p:nvPr>
          </p:nvSpPr>
          <p:spPr bwMode="auto">
            <a:xfrm flipH="1">
              <a:off x="9374178" y="4248564"/>
              <a:ext cx="263220" cy="74606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4" name="Freeform 20"/>
            <p:cNvSpPr/>
            <p:nvPr>
              <p:custDataLst>
                <p:tags r:id="rId17"/>
              </p:custDataLst>
            </p:nvPr>
          </p:nvSpPr>
          <p:spPr bwMode="auto">
            <a:xfrm flipH="1">
              <a:off x="9417769" y="4248564"/>
              <a:ext cx="554941" cy="922106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5" name="Freeform 2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9367472" y="4204973"/>
              <a:ext cx="320223" cy="357106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" name="Freeform 22"/>
            <p:cNvSpPr/>
            <p:nvPr>
              <p:custDataLst>
                <p:tags r:id="rId19"/>
              </p:custDataLst>
            </p:nvPr>
          </p:nvSpPr>
          <p:spPr bwMode="auto">
            <a:xfrm flipH="1">
              <a:off x="9367472" y="4213356"/>
              <a:ext cx="320223" cy="343693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7" name="Freeform 23"/>
            <p:cNvSpPr/>
            <p:nvPr>
              <p:custDataLst>
                <p:tags r:id="rId20"/>
              </p:custDataLst>
            </p:nvPr>
          </p:nvSpPr>
          <p:spPr bwMode="auto">
            <a:xfrm flipH="1">
              <a:off x="8631464" y="2560272"/>
              <a:ext cx="58680" cy="129094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8" name="Freeform 3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9" name="Freeform 32"/>
            <p:cNvSpPr/>
            <p:nvPr>
              <p:custDataLst>
                <p:tags r:id="rId22"/>
              </p:custDataLst>
            </p:nvPr>
          </p:nvSpPr>
          <p:spPr bwMode="auto">
            <a:xfrm flipH="1">
              <a:off x="6512298" y="4562080"/>
              <a:ext cx="1963248" cy="1109880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0" name="Freeform 33"/>
            <p:cNvSpPr/>
            <p:nvPr>
              <p:custDataLst>
                <p:tags r:id="rId23"/>
              </p:custDataLst>
            </p:nvPr>
          </p:nvSpPr>
          <p:spPr bwMode="auto">
            <a:xfrm flipH="1">
              <a:off x="7786480" y="4741471"/>
              <a:ext cx="2151022" cy="1015993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1" name="Freeform 34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2" name="Freeform 35"/>
            <p:cNvSpPr/>
            <p:nvPr>
              <p:custDataLst>
                <p:tags r:id="rId25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3" name="Freeform 36"/>
            <p:cNvSpPr/>
            <p:nvPr>
              <p:custDataLst>
                <p:tags r:id="rId26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4" name="Freeform 37"/>
            <p:cNvSpPr/>
            <p:nvPr>
              <p:custDataLst>
                <p:tags r:id="rId27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5" name="Freeform 38"/>
            <p:cNvSpPr/>
            <p:nvPr>
              <p:custDataLst>
                <p:tags r:id="rId28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6" name="Freeform 39"/>
            <p:cNvSpPr/>
            <p:nvPr>
              <p:custDataLst>
                <p:tags r:id="rId29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7" name="Freeform 40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8" name="Freeform 41"/>
            <p:cNvSpPr/>
            <p:nvPr>
              <p:custDataLst>
                <p:tags r:id="rId31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9" name="Freeform 42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0" name="Freeform 43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1" name="Freeform 44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7219804" y="3247660"/>
              <a:ext cx="2154375" cy="957313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2" name="Freeform 45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8006110" y="2841934"/>
              <a:ext cx="730978" cy="684035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3" name="Freeform 46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8135204" y="2325554"/>
              <a:ext cx="531469" cy="668945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4" name="Freeform 47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8631464" y="2540154"/>
              <a:ext cx="117359" cy="179391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5" name="Freeform 48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8064789" y="2533447"/>
              <a:ext cx="102270" cy="162625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6" name="Freeform 49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8596257" y="2317171"/>
              <a:ext cx="70415" cy="246453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7" name="Freeform 50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8138557" y="2317171"/>
              <a:ext cx="531469" cy="149213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8" name="Freeform 51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8373275" y="2325554"/>
              <a:ext cx="285015" cy="167656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9" name="Freeform 52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8150292" y="2345673"/>
              <a:ext cx="55327" cy="214599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0" name="Freeform 53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8393393" y="2540154"/>
              <a:ext cx="50297" cy="383931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1" name="Freeform 54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8452073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2" name="Freeform 55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8463809" y="2637394"/>
              <a:ext cx="11736" cy="20119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3" name="Freeform 56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8460456" y="2630688"/>
              <a:ext cx="15090" cy="1844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4" name="Freeform 57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8460456" y="2649129"/>
              <a:ext cx="6706" cy="31854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5" name="Freeform 58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8455426" y="2645776"/>
              <a:ext cx="8383" cy="43590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6" name="Freeform 59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8296153" y="2625657"/>
              <a:ext cx="58680" cy="7041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7" name="Freeform 60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8276035" y="2630688"/>
              <a:ext cx="67062" cy="77122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8" name="Freeform 61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8272681" y="2649129"/>
              <a:ext cx="46944" cy="58679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9" name="Freeform 62"/>
            <p:cNvSpPr/>
            <p:nvPr>
              <p:custDataLst>
                <p:tags r:id="rId52"/>
              </p:custDataLst>
            </p:nvPr>
          </p:nvSpPr>
          <p:spPr bwMode="auto">
            <a:xfrm flipH="1">
              <a:off x="8267652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0" name="Freeform 63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8349803" y="2660866"/>
              <a:ext cx="110653" cy="8382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1" name="Freeform 64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2" name="Oval 65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3" name="Oval 66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8267651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4" name="Rectangle 67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5" name="Rectangle 68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6" name="Rectangle 69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8252563" y="2545183"/>
              <a:ext cx="73768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7" name="Freeform 70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7099092" y="3908223"/>
              <a:ext cx="801394" cy="860073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8" name="Freeform 71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8440337" y="4104380"/>
              <a:ext cx="1027729" cy="766186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9" name="Freeform 72"/>
            <p:cNvSpPr/>
            <p:nvPr>
              <p:custDataLst>
                <p:tags r:id="rId6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0" name="Freeform 73"/>
            <p:cNvSpPr/>
            <p:nvPr>
              <p:custDataLst>
                <p:tags r:id="rId63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1" name="Freeform 74"/>
            <p:cNvSpPr/>
            <p:nvPr>
              <p:custDataLst>
                <p:tags r:id="rId64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2" name="Freeform 75"/>
            <p:cNvSpPr/>
            <p:nvPr>
              <p:custDataLst>
                <p:tags r:id="rId6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3" name="Freeform 76"/>
            <p:cNvSpPr/>
            <p:nvPr>
              <p:custDataLst>
                <p:tags r:id="rId66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4" name="Freeform 77"/>
            <p:cNvSpPr/>
            <p:nvPr>
              <p:custDataLst>
                <p:tags r:id="rId6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5" name="Freeform 78"/>
            <p:cNvSpPr/>
            <p:nvPr>
              <p:custDataLst>
                <p:tags r:id="rId68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6" name="Freeform 79"/>
            <p:cNvSpPr/>
            <p:nvPr>
              <p:custDataLst>
                <p:tags r:id="rId69"/>
              </p:custDataLst>
            </p:nvPr>
          </p:nvSpPr>
          <p:spPr bwMode="auto">
            <a:xfrm flipH="1">
              <a:off x="7680858" y="3306339"/>
              <a:ext cx="1267476" cy="953960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7" name="Freeform 80"/>
            <p:cNvSpPr/>
            <p:nvPr>
              <p:custDataLst>
                <p:tags r:id="rId70"/>
              </p:custDataLst>
            </p:nvPr>
          </p:nvSpPr>
          <p:spPr bwMode="auto">
            <a:xfrm flipH="1">
              <a:off x="7786480" y="5128756"/>
              <a:ext cx="1748648" cy="335311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8" name="Freeform 81"/>
            <p:cNvSpPr/>
            <p:nvPr>
              <p:custDataLst>
                <p:tags r:id="rId71"/>
              </p:custDataLst>
            </p:nvPr>
          </p:nvSpPr>
          <p:spPr bwMode="auto">
            <a:xfrm flipH="1">
              <a:off x="7454522" y="5452331"/>
              <a:ext cx="343695" cy="254837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9" name="Freeform 82"/>
            <p:cNvSpPr/>
            <p:nvPr>
              <p:custDataLst>
                <p:tags r:id="rId72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0" name="Freeform 83"/>
            <p:cNvSpPr/>
            <p:nvPr>
              <p:custDataLst>
                <p:tags r:id="rId73"/>
              </p:custDataLst>
            </p:nvPr>
          </p:nvSpPr>
          <p:spPr bwMode="auto">
            <a:xfrm flipH="1">
              <a:off x="8862829" y="5725610"/>
              <a:ext cx="598531" cy="290044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1" name="Freeform 84"/>
            <p:cNvSpPr/>
            <p:nvPr>
              <p:custDataLst>
                <p:tags r:id="rId74"/>
              </p:custDataLst>
            </p:nvPr>
          </p:nvSpPr>
          <p:spPr bwMode="auto">
            <a:xfrm flipH="1">
              <a:off x="8307889" y="2939174"/>
              <a:ext cx="226336" cy="10562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2" name="Freeform 85"/>
            <p:cNvSpPr/>
            <p:nvPr>
              <p:custDataLst>
                <p:tags r:id="rId7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3" name="Freeform 86"/>
            <p:cNvSpPr/>
            <p:nvPr>
              <p:custDataLst>
                <p:tags r:id="rId7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4" name="Freeform 87"/>
            <p:cNvSpPr/>
            <p:nvPr>
              <p:custDataLst>
                <p:tags r:id="rId77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5" name="Freeform 88"/>
            <p:cNvSpPr/>
            <p:nvPr>
              <p:custDataLst>
                <p:tags r:id="rId78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6" name="Freeform 89"/>
            <p:cNvSpPr/>
            <p:nvPr>
              <p:custDataLst>
                <p:tags r:id="rId79"/>
              </p:custDataLst>
            </p:nvPr>
          </p:nvSpPr>
          <p:spPr bwMode="auto">
            <a:xfrm flipH="1">
              <a:off x="8138557" y="2164605"/>
              <a:ext cx="528116" cy="172685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7" name="Freeform 90"/>
            <p:cNvSpPr/>
            <p:nvPr>
              <p:custDataLst>
                <p:tags r:id="rId80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8" name="Freeform 91"/>
            <p:cNvSpPr/>
            <p:nvPr>
              <p:custDataLst>
                <p:tags r:id="rId81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9" name="Freeform 92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 flipH="1">
              <a:off x="8663320" y="2317171"/>
              <a:ext cx="3353" cy="8382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0" name="Freeform 93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 flipH="1">
              <a:off x="8654936" y="2317171"/>
              <a:ext cx="15090" cy="5029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1" name="Freeform 94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 flipH="1">
              <a:off x="8525841" y="2325554"/>
              <a:ext cx="179392" cy="616973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2" name="Freeform 95"/>
            <p:cNvSpPr/>
            <p:nvPr>
              <p:custDataLst>
                <p:tags r:id="rId85"/>
              </p:custDataLst>
            </p:nvPr>
          </p:nvSpPr>
          <p:spPr bwMode="auto">
            <a:xfrm flipH="1">
              <a:off x="8416865" y="2942527"/>
              <a:ext cx="108977" cy="31854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3" name="Freeform 96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 flipH="1">
              <a:off x="8413512" y="2325554"/>
              <a:ext cx="253160" cy="645474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4" name="Freeform 97"/>
            <p:cNvSpPr/>
            <p:nvPr>
              <p:custDataLst>
                <p:tags r:id="rId87"/>
              </p:custDataLst>
            </p:nvPr>
          </p:nvSpPr>
          <p:spPr bwMode="auto">
            <a:xfrm flipH="1">
              <a:off x="8631464" y="2560272"/>
              <a:ext cx="117359" cy="15927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5" name="Freeform 98"/>
            <p:cNvSpPr/>
            <p:nvPr>
              <p:custDataLst>
                <p:tags r:id="rId88"/>
              </p:custDataLst>
            </p:nvPr>
          </p:nvSpPr>
          <p:spPr bwMode="auto">
            <a:xfrm flipH="1">
              <a:off x="8596257" y="2325554"/>
              <a:ext cx="70415" cy="238071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6" name="Freeform 99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 flipH="1">
              <a:off x="8525841" y="2325554"/>
              <a:ext cx="132448" cy="97240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7" name="Freeform 100"/>
            <p:cNvSpPr/>
            <p:nvPr>
              <p:custDataLst>
                <p:tags r:id="rId90"/>
              </p:custDataLst>
            </p:nvPr>
          </p:nvSpPr>
          <p:spPr bwMode="auto">
            <a:xfrm flipH="1">
              <a:off x="8519135" y="2325554"/>
              <a:ext cx="139155" cy="117359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8" name="Freeform 101"/>
            <p:cNvSpPr/>
            <p:nvPr>
              <p:custDataLst>
                <p:tags r:id="rId91"/>
              </p:custDataLst>
            </p:nvPr>
          </p:nvSpPr>
          <p:spPr bwMode="auto">
            <a:xfrm flipH="1">
              <a:off x="8420218" y="2810079"/>
              <a:ext cx="23472" cy="58679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9" name="Freeform 102"/>
            <p:cNvSpPr/>
            <p:nvPr>
              <p:custDataLst>
                <p:tags r:id="rId92"/>
              </p:custDataLst>
            </p:nvPr>
          </p:nvSpPr>
          <p:spPr bwMode="auto">
            <a:xfrm flipH="1">
              <a:off x="8460456" y="2622304"/>
              <a:ext cx="82152" cy="90534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0" name="Freeform 103"/>
            <p:cNvSpPr/>
            <p:nvPr>
              <p:custDataLst>
                <p:tags r:id="rId93"/>
              </p:custDataLst>
            </p:nvPr>
          </p:nvSpPr>
          <p:spPr bwMode="auto">
            <a:xfrm flipH="1">
              <a:off x="8487281" y="2630688"/>
              <a:ext cx="46944" cy="5365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104"/>
            <p:cNvSpPr/>
            <p:nvPr>
              <p:custDataLst>
                <p:tags r:id="rId94"/>
              </p:custDataLst>
            </p:nvPr>
          </p:nvSpPr>
          <p:spPr bwMode="auto">
            <a:xfrm flipH="1">
              <a:off x="8487281" y="2625657"/>
              <a:ext cx="50297" cy="63709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105"/>
            <p:cNvSpPr/>
            <p:nvPr>
              <p:custDataLst>
                <p:tags r:id="rId95"/>
              </p:custDataLst>
            </p:nvPr>
          </p:nvSpPr>
          <p:spPr bwMode="auto">
            <a:xfrm flipH="1">
              <a:off x="8467162" y="2630688"/>
              <a:ext cx="63709" cy="73768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106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8475544" y="2625657"/>
              <a:ext cx="58680" cy="78798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107"/>
            <p:cNvSpPr/>
            <p:nvPr>
              <p:custDataLst>
                <p:tags r:id="rId97"/>
              </p:custDataLst>
            </p:nvPr>
          </p:nvSpPr>
          <p:spPr bwMode="auto">
            <a:xfrm flipH="1">
              <a:off x="8463809" y="2657512"/>
              <a:ext cx="38561" cy="46944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5" name="Freeform 108"/>
            <p:cNvSpPr/>
            <p:nvPr>
              <p:custDataLst>
                <p:tags r:id="rId98"/>
              </p:custDataLst>
            </p:nvPr>
          </p:nvSpPr>
          <p:spPr bwMode="auto">
            <a:xfrm flipH="1">
              <a:off x="8463809" y="2680984"/>
              <a:ext cx="43590" cy="26825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109"/>
            <p:cNvSpPr/>
            <p:nvPr>
              <p:custDataLst>
                <p:tags r:id="rId99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7" name="Oval 110"/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8" name="Freeform 111"/>
            <p:cNvSpPr/>
            <p:nvPr>
              <p:custDataLst>
                <p:tags r:id="rId101"/>
              </p:custDataLst>
            </p:nvPr>
          </p:nvSpPr>
          <p:spPr bwMode="auto">
            <a:xfrm flipH="1">
              <a:off x="8490634" y="2545183"/>
              <a:ext cx="46944" cy="1508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9" name="Freeform 112"/>
            <p:cNvSpPr/>
            <p:nvPr>
              <p:custDataLst>
                <p:tags r:id="rId102"/>
              </p:custDataLst>
            </p:nvPr>
          </p:nvSpPr>
          <p:spPr bwMode="auto">
            <a:xfrm flipH="1">
              <a:off x="8525842" y="2939174"/>
              <a:ext cx="211246" cy="343693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0" name="Freeform 113"/>
            <p:cNvSpPr/>
            <p:nvPr>
              <p:custDataLst>
                <p:tags r:id="rId103"/>
              </p:custDataLst>
            </p:nvPr>
          </p:nvSpPr>
          <p:spPr bwMode="auto">
            <a:xfrm flipH="1">
              <a:off x="8589550" y="3282867"/>
              <a:ext cx="229689" cy="179391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1" name="Freeform 114"/>
            <p:cNvSpPr/>
            <p:nvPr>
              <p:custDataLst>
                <p:tags r:id="rId104"/>
              </p:custDataLst>
            </p:nvPr>
          </p:nvSpPr>
          <p:spPr bwMode="auto">
            <a:xfrm flipH="1">
              <a:off x="8420218" y="3001206"/>
              <a:ext cx="316870" cy="352077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115"/>
            <p:cNvSpPr/>
            <p:nvPr>
              <p:custDataLst>
                <p:tags r:id="rId105"/>
              </p:custDataLst>
            </p:nvPr>
          </p:nvSpPr>
          <p:spPr bwMode="auto">
            <a:xfrm flipH="1">
              <a:off x="8819239" y="3306339"/>
              <a:ext cx="125742" cy="38560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3" name="Freeform 116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 flipH="1">
              <a:off x="9053957" y="3388491"/>
              <a:ext cx="11736" cy="3353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4" name="Freeform 117"/>
            <p:cNvSpPr/>
            <p:nvPr>
              <p:custDataLst>
                <p:tags r:id="rId107"/>
              </p:custDataLst>
            </p:nvPr>
          </p:nvSpPr>
          <p:spPr bwMode="auto">
            <a:xfrm flipH="1">
              <a:off x="8334715" y="4283772"/>
              <a:ext cx="519732" cy="26825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5" name="Freeform 118"/>
            <p:cNvSpPr/>
            <p:nvPr>
              <p:custDataLst>
                <p:tags r:id="rId108"/>
              </p:custDataLst>
            </p:nvPr>
          </p:nvSpPr>
          <p:spPr bwMode="auto">
            <a:xfrm flipH="1">
              <a:off x="8279388" y="4310597"/>
              <a:ext cx="571706" cy="140831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6" name="Freeform 119"/>
            <p:cNvSpPr/>
            <p:nvPr>
              <p:custDataLst>
                <p:tags r:id="rId109"/>
              </p:custDataLst>
            </p:nvPr>
          </p:nvSpPr>
          <p:spPr bwMode="auto">
            <a:xfrm flipH="1">
              <a:off x="8452073" y="4116116"/>
              <a:ext cx="422492" cy="41913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7" name="Freeform 120"/>
            <p:cNvSpPr/>
            <p:nvPr>
              <p:custDataLst>
                <p:tags r:id="rId110"/>
              </p:custDataLst>
            </p:nvPr>
          </p:nvSpPr>
          <p:spPr bwMode="auto">
            <a:xfrm flipH="1">
              <a:off x="8354832" y="4154676"/>
              <a:ext cx="514703" cy="132447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8" name="Freeform 121"/>
            <p:cNvSpPr/>
            <p:nvPr>
              <p:custDataLst>
                <p:tags r:id="rId111"/>
              </p:custDataLst>
            </p:nvPr>
          </p:nvSpPr>
          <p:spPr bwMode="auto">
            <a:xfrm flipH="1">
              <a:off x="8487281" y="3349930"/>
              <a:ext cx="886899" cy="855044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122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 flipH="1">
              <a:off x="6520681" y="4706264"/>
              <a:ext cx="3487237" cy="1212149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0" name="Freeform 123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21" name="Freeform 124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6520681" y="4826976"/>
              <a:ext cx="1810680" cy="704154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2" name="Freeform 125"/>
            <p:cNvSpPr/>
            <p:nvPr>
              <p:custDataLst>
                <p:tags r:id="rId115"/>
              </p:custDataLst>
            </p:nvPr>
          </p:nvSpPr>
          <p:spPr bwMode="auto">
            <a:xfrm flipH="1">
              <a:off x="7786480" y="4741471"/>
              <a:ext cx="2127550" cy="1000903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3" name="Freeform 126"/>
            <p:cNvSpPr/>
            <p:nvPr>
              <p:custDataLst>
                <p:tags r:id="rId116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4" name="Freeform 127"/>
            <p:cNvSpPr/>
            <p:nvPr>
              <p:custDataLst>
                <p:tags r:id="rId117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5" name="Freeform 128"/>
            <p:cNvSpPr/>
            <p:nvPr>
              <p:custDataLst>
                <p:tags r:id="rId118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6" name="Freeform 129"/>
            <p:cNvSpPr/>
            <p:nvPr>
              <p:custDataLst>
                <p:tags r:id="rId119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7" name="Freeform 130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9285321" y="4842064"/>
              <a:ext cx="35208" cy="5029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8" name="Freeform 131"/>
            <p:cNvSpPr/>
            <p:nvPr>
              <p:custDataLst>
                <p:tags r:id="rId121"/>
              </p:custDataLst>
            </p:nvPr>
          </p:nvSpPr>
          <p:spPr bwMode="auto">
            <a:xfrm flipH="1">
              <a:off x="8537577" y="4104380"/>
              <a:ext cx="927136" cy="742714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9" name="Freeform 132"/>
            <p:cNvSpPr/>
            <p:nvPr>
              <p:custDataLst>
                <p:tags r:id="rId12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0" name="Freeform 133"/>
            <p:cNvSpPr/>
            <p:nvPr>
              <p:custDataLst>
                <p:tags r:id="rId123"/>
              </p:custDataLst>
            </p:nvPr>
          </p:nvSpPr>
          <p:spPr bwMode="auto">
            <a:xfrm flipH="1">
              <a:off x="8193884" y="4432985"/>
              <a:ext cx="543204" cy="590148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1" name="Freeform 134"/>
            <p:cNvSpPr/>
            <p:nvPr>
              <p:custDataLst>
                <p:tags r:id="rId124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2" name="Freeform 135"/>
            <p:cNvSpPr/>
            <p:nvPr>
              <p:custDataLst>
                <p:tags r:id="rId12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3" name="Freeform 136"/>
            <p:cNvSpPr/>
            <p:nvPr>
              <p:custDataLst>
                <p:tags r:id="rId126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4" name="Freeform 137"/>
            <p:cNvSpPr/>
            <p:nvPr>
              <p:custDataLst>
                <p:tags r:id="rId12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5" name="Freeform 138"/>
            <p:cNvSpPr/>
            <p:nvPr>
              <p:custDataLst>
                <p:tags r:id="rId128"/>
              </p:custDataLst>
            </p:nvPr>
          </p:nvSpPr>
          <p:spPr bwMode="auto">
            <a:xfrm flipH="1">
              <a:off x="8643201" y="3306339"/>
              <a:ext cx="305133" cy="308486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6" name="Freeform 139"/>
            <p:cNvSpPr/>
            <p:nvPr>
              <p:custDataLst>
                <p:tags r:id="rId129"/>
              </p:custDataLst>
            </p:nvPr>
          </p:nvSpPr>
          <p:spPr bwMode="auto">
            <a:xfrm flipH="1">
              <a:off x="7786480" y="5128756"/>
              <a:ext cx="1748648" cy="331958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7" name="Freeform 140"/>
            <p:cNvSpPr/>
            <p:nvPr>
              <p:custDataLst>
                <p:tags r:id="rId130"/>
              </p:custDataLst>
            </p:nvPr>
          </p:nvSpPr>
          <p:spPr bwMode="auto">
            <a:xfrm flipH="1">
              <a:off x="7462905" y="5452331"/>
              <a:ext cx="335311" cy="249806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8" name="Freeform 141"/>
            <p:cNvSpPr/>
            <p:nvPr>
              <p:custDataLst>
                <p:tags r:id="rId131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9" name="Freeform 142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 flipH="1">
              <a:off x="9179699" y="5933503"/>
              <a:ext cx="3353" cy="335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0" name="Freeform 143"/>
            <p:cNvSpPr/>
            <p:nvPr>
              <p:custDataLst>
                <p:tags r:id="rId133"/>
              </p:custDataLst>
            </p:nvPr>
          </p:nvSpPr>
          <p:spPr bwMode="auto">
            <a:xfrm flipH="1">
              <a:off x="8862829" y="5725610"/>
              <a:ext cx="598531" cy="238071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1" name="Freeform 144"/>
            <p:cNvSpPr/>
            <p:nvPr>
              <p:custDataLst>
                <p:tags r:id="rId134"/>
              </p:custDataLst>
            </p:nvPr>
          </p:nvSpPr>
          <p:spPr bwMode="auto">
            <a:xfrm flipH="1">
              <a:off x="8416865" y="2939174"/>
              <a:ext cx="117359" cy="10562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2" name="Freeform 145"/>
            <p:cNvSpPr/>
            <p:nvPr>
              <p:custDataLst>
                <p:tags r:id="rId13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3" name="Freeform 146"/>
            <p:cNvSpPr/>
            <p:nvPr>
              <p:custDataLst>
                <p:tags r:id="rId13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4" name="Freeform 147"/>
            <p:cNvSpPr/>
            <p:nvPr>
              <p:custDataLst>
                <p:tags r:id="rId137"/>
              </p:custDataLst>
            </p:nvPr>
          </p:nvSpPr>
          <p:spPr bwMode="auto">
            <a:xfrm flipH="1">
              <a:off x="8554343" y="2317171"/>
              <a:ext cx="112330" cy="11735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145" name="组合 144"/>
          <p:cNvGrpSpPr/>
          <p:nvPr>
            <p:custDataLst>
              <p:tags r:id="rId138"/>
            </p:custDataLst>
          </p:nvPr>
        </p:nvGrpSpPr>
        <p:grpSpPr>
          <a:xfrm>
            <a:off x="11403355" y="118935"/>
            <a:ext cx="744306" cy="287350"/>
            <a:chOff x="5025193" y="5499274"/>
            <a:chExt cx="1780502" cy="687388"/>
          </a:xfrm>
        </p:grpSpPr>
        <p:sp>
          <p:nvSpPr>
            <p:cNvPr id="146" name="Freeform 24"/>
            <p:cNvSpPr/>
            <p:nvPr>
              <p:custDataLst>
                <p:tags r:id="rId139"/>
              </p:custDataLst>
            </p:nvPr>
          </p:nvSpPr>
          <p:spPr bwMode="auto">
            <a:xfrm flipH="1">
              <a:off x="5088902" y="5613280"/>
              <a:ext cx="1716793" cy="573382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7" name="Freeform 25"/>
            <p:cNvSpPr/>
            <p:nvPr>
              <p:custDataLst>
                <p:tags r:id="rId140"/>
              </p:custDataLst>
            </p:nvPr>
          </p:nvSpPr>
          <p:spPr bwMode="auto">
            <a:xfrm flipH="1">
              <a:off x="5025193" y="5807761"/>
              <a:ext cx="1757031" cy="352077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8" name="Freeform 26"/>
            <p:cNvSpPr/>
            <p:nvPr>
              <p:custDataLst>
                <p:tags r:id="rId141"/>
              </p:custDataLst>
            </p:nvPr>
          </p:nvSpPr>
          <p:spPr bwMode="auto">
            <a:xfrm flipH="1">
              <a:off x="6351348" y="5737345"/>
              <a:ext cx="387285" cy="39063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9" name="Freeform 27"/>
            <p:cNvSpPr/>
            <p:nvPr>
              <p:custDataLst>
                <p:tags r:id="rId142"/>
              </p:custDataLst>
            </p:nvPr>
          </p:nvSpPr>
          <p:spPr bwMode="auto">
            <a:xfrm flipH="1">
              <a:off x="5088901" y="5499274"/>
              <a:ext cx="1004258" cy="395667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0" name="Freeform 28"/>
            <p:cNvSpPr/>
            <p:nvPr>
              <p:custDataLst>
                <p:tags r:id="rId143"/>
              </p:custDataLst>
            </p:nvPr>
          </p:nvSpPr>
          <p:spPr bwMode="auto">
            <a:xfrm flipH="1">
              <a:off x="5643842" y="5842969"/>
              <a:ext cx="742715" cy="28501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1" name="Freeform 29"/>
            <p:cNvSpPr/>
            <p:nvPr>
              <p:custDataLst>
                <p:tags r:id="rId144"/>
              </p:custDataLst>
            </p:nvPr>
          </p:nvSpPr>
          <p:spPr bwMode="auto">
            <a:xfrm flipH="1">
              <a:off x="5088902" y="5749082"/>
              <a:ext cx="590148" cy="246453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2" name="Freeform 30"/>
            <p:cNvSpPr/>
            <p:nvPr>
              <p:custDataLst>
                <p:tags r:id="rId145"/>
              </p:custDataLst>
            </p:nvPr>
          </p:nvSpPr>
          <p:spPr bwMode="auto">
            <a:xfrm flipH="1">
              <a:off x="5679050" y="5549571"/>
              <a:ext cx="1032759" cy="481171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153" name="组合 152"/>
          <p:cNvGrpSpPr/>
          <p:nvPr>
            <p:custDataLst>
              <p:tags r:id="rId146"/>
            </p:custDataLst>
          </p:nvPr>
        </p:nvGrpSpPr>
        <p:grpSpPr>
          <a:xfrm>
            <a:off x="9919347" y="6462773"/>
            <a:ext cx="762218" cy="406339"/>
            <a:chOff x="10137012" y="5440595"/>
            <a:chExt cx="1443515" cy="769539"/>
          </a:xfrm>
        </p:grpSpPr>
        <p:sp>
          <p:nvSpPr>
            <p:cNvPr id="154" name="Freeform 148"/>
            <p:cNvSpPr/>
            <p:nvPr>
              <p:custDataLst>
                <p:tags r:id="rId147"/>
              </p:custDataLst>
            </p:nvPr>
          </p:nvSpPr>
          <p:spPr bwMode="auto">
            <a:xfrm flipH="1">
              <a:off x="10137012" y="5933503"/>
              <a:ext cx="1443515" cy="276631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5" name="Freeform 149"/>
            <p:cNvSpPr/>
            <p:nvPr>
              <p:custDataLst>
                <p:tags r:id="rId148"/>
              </p:custDataLst>
            </p:nvPr>
          </p:nvSpPr>
          <p:spPr bwMode="auto">
            <a:xfrm flipH="1">
              <a:off x="10160484" y="5807761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150"/>
            <p:cNvSpPr/>
            <p:nvPr>
              <p:custDataLst>
                <p:tags r:id="rId149"/>
              </p:custDataLst>
            </p:nvPr>
          </p:nvSpPr>
          <p:spPr bwMode="auto">
            <a:xfrm flipH="1">
              <a:off x="10183955" y="5660224"/>
              <a:ext cx="1264123" cy="300103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151"/>
            <p:cNvSpPr/>
            <p:nvPr>
              <p:custDataLst>
                <p:tags r:id="rId150"/>
              </p:custDataLst>
            </p:nvPr>
          </p:nvSpPr>
          <p:spPr bwMode="auto">
            <a:xfrm flipH="1">
              <a:off x="10145394" y="5745729"/>
              <a:ext cx="816483" cy="402373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8" name="Freeform 152"/>
            <p:cNvSpPr/>
            <p:nvPr>
              <p:custDataLst>
                <p:tags r:id="rId151"/>
              </p:custDataLst>
            </p:nvPr>
          </p:nvSpPr>
          <p:spPr bwMode="auto">
            <a:xfrm flipH="1">
              <a:off x="10923316" y="5874823"/>
              <a:ext cx="507997" cy="264896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9" name="Freeform 153"/>
            <p:cNvSpPr/>
            <p:nvPr>
              <p:custDataLst>
                <p:tags r:id="rId152"/>
              </p:custDataLst>
            </p:nvPr>
          </p:nvSpPr>
          <p:spPr bwMode="auto">
            <a:xfrm flipH="1">
              <a:off x="10160484" y="5589808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0" name="Freeform 154"/>
            <p:cNvSpPr/>
            <p:nvPr>
              <p:custDataLst>
                <p:tags r:id="rId153"/>
              </p:custDataLst>
            </p:nvPr>
          </p:nvSpPr>
          <p:spPr bwMode="auto">
            <a:xfrm flipH="1">
              <a:off x="10183955" y="5440595"/>
              <a:ext cx="1264123" cy="30178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1" name="Freeform 155"/>
            <p:cNvSpPr/>
            <p:nvPr>
              <p:custDataLst>
                <p:tags r:id="rId154"/>
              </p:custDataLst>
            </p:nvPr>
          </p:nvSpPr>
          <p:spPr bwMode="auto">
            <a:xfrm flipH="1">
              <a:off x="10145394" y="5522746"/>
              <a:ext cx="816483" cy="407403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2" name="Freeform 156"/>
            <p:cNvSpPr/>
            <p:nvPr>
              <p:custDataLst>
                <p:tags r:id="rId155"/>
              </p:custDataLst>
            </p:nvPr>
          </p:nvSpPr>
          <p:spPr bwMode="auto">
            <a:xfrm flipH="1">
              <a:off x="10923316" y="5655195"/>
              <a:ext cx="507997" cy="26657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3" name="Freeform 157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 flipH="1">
              <a:off x="10153777" y="5522746"/>
              <a:ext cx="1051201" cy="410756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4" name="Freeform 158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 flipH="1">
              <a:off x="10160484" y="5921766"/>
              <a:ext cx="1185326" cy="226335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5" name="Freeform 159"/>
            <p:cNvSpPr/>
            <p:nvPr>
              <p:custDataLst>
                <p:tags r:id="rId158"/>
              </p:custDataLst>
            </p:nvPr>
          </p:nvSpPr>
          <p:spPr bwMode="auto">
            <a:xfrm flipH="1">
              <a:off x="10183955" y="5730639"/>
              <a:ext cx="1079702" cy="229688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6" name="Freeform 160"/>
            <p:cNvSpPr/>
            <p:nvPr>
              <p:custDataLst>
                <p:tags r:id="rId159"/>
              </p:custDataLst>
            </p:nvPr>
          </p:nvSpPr>
          <p:spPr bwMode="auto">
            <a:xfrm flipH="1">
              <a:off x="10153777" y="5745729"/>
              <a:ext cx="808100" cy="402373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7" name="Freeform 161"/>
            <p:cNvSpPr/>
            <p:nvPr>
              <p:custDataLst>
                <p:tags r:id="rId160"/>
              </p:custDataLst>
            </p:nvPr>
          </p:nvSpPr>
          <p:spPr bwMode="auto">
            <a:xfrm flipH="1">
              <a:off x="10931699" y="5898295"/>
              <a:ext cx="414110" cy="241424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8" name="Freeform 162"/>
            <p:cNvSpPr>
              <a:spLocks noEditPoints="1"/>
            </p:cNvSpPr>
            <p:nvPr>
              <p:custDataLst>
                <p:tags r:id="rId161"/>
              </p:custDataLst>
            </p:nvPr>
          </p:nvSpPr>
          <p:spPr bwMode="auto">
            <a:xfrm flipH="1">
              <a:off x="10160484" y="5702138"/>
              <a:ext cx="1091438" cy="228012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9" name="Freeform 163"/>
            <p:cNvSpPr/>
            <p:nvPr>
              <p:custDataLst>
                <p:tags r:id="rId162"/>
              </p:custDataLst>
            </p:nvPr>
          </p:nvSpPr>
          <p:spPr bwMode="auto">
            <a:xfrm flipH="1">
              <a:off x="10183955" y="5452331"/>
              <a:ext cx="865103" cy="28501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70" name="Freeform 164"/>
            <p:cNvSpPr/>
            <p:nvPr>
              <p:custDataLst>
                <p:tags r:id="rId163"/>
              </p:custDataLst>
            </p:nvPr>
          </p:nvSpPr>
          <p:spPr bwMode="auto">
            <a:xfrm flipH="1">
              <a:off x="10153777" y="5522746"/>
              <a:ext cx="808100" cy="407403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71" name="Freeform 165"/>
            <p:cNvSpPr/>
            <p:nvPr>
              <p:custDataLst>
                <p:tags r:id="rId164"/>
              </p:custDataLst>
            </p:nvPr>
          </p:nvSpPr>
          <p:spPr bwMode="auto">
            <a:xfrm flipH="1">
              <a:off x="10931699" y="5713873"/>
              <a:ext cx="311839" cy="207893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6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6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6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6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6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70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7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 flipH="1">
            <a:off x="3862" y="1568"/>
            <a:ext cx="11914584" cy="6856433"/>
          </a:xfrm>
          <a:custGeom>
            <a:avLst/>
            <a:gdLst>
              <a:gd name="connsiteX0" fmla="*/ 11478623 w 11478623"/>
              <a:gd name="connsiteY0" fmla="*/ 0 h 6856433"/>
              <a:gd name="connsiteX1" fmla="*/ 557329 w 11478623"/>
              <a:gd name="connsiteY1" fmla="*/ 0 h 6856433"/>
              <a:gd name="connsiteX2" fmla="*/ 825614 w 11478623"/>
              <a:gd name="connsiteY2" fmla="*/ 1884610 h 6856433"/>
              <a:gd name="connsiteX3" fmla="*/ 42485 w 11478623"/>
              <a:gd name="connsiteY3" fmla="*/ 3542500 h 6856433"/>
              <a:gd name="connsiteX4" fmla="*/ 314549 w 11478623"/>
              <a:gd name="connsiteY4" fmla="*/ 3622797 h 6856433"/>
              <a:gd name="connsiteX5" fmla="*/ 1453817 w 11478623"/>
              <a:gd name="connsiteY5" fmla="*/ 4470165 h 6856433"/>
              <a:gd name="connsiteX6" fmla="*/ 2785883 w 11478623"/>
              <a:gd name="connsiteY6" fmla="*/ 6813554 h 6856433"/>
              <a:gd name="connsiteX7" fmla="*/ 2833267 w 11478623"/>
              <a:gd name="connsiteY7" fmla="*/ 6856433 h 6856433"/>
              <a:gd name="connsiteX8" fmla="*/ 11478623 w 11478623"/>
              <a:gd name="connsiteY8" fmla="*/ 6856433 h 685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8623" h="6856433">
                <a:moveTo>
                  <a:pt x="11478623" y="0"/>
                </a:moveTo>
                <a:lnTo>
                  <a:pt x="557329" y="0"/>
                </a:lnTo>
                <a:cubicBezTo>
                  <a:pt x="519542" y="463830"/>
                  <a:pt x="537490" y="1157217"/>
                  <a:pt x="825614" y="1884610"/>
                </a:cubicBezTo>
                <a:cubicBezTo>
                  <a:pt x="1358406" y="3231705"/>
                  <a:pt x="441135" y="3341287"/>
                  <a:pt x="42485" y="3542500"/>
                </a:cubicBezTo>
                <a:cubicBezTo>
                  <a:pt x="-14195" y="3571785"/>
                  <a:pt x="-78432" y="3603903"/>
                  <a:pt x="314549" y="3622797"/>
                </a:cubicBezTo>
                <a:cubicBezTo>
                  <a:pt x="733037" y="3642636"/>
                  <a:pt x="1228987" y="3602959"/>
                  <a:pt x="1453817" y="4470165"/>
                </a:cubicBezTo>
                <a:cubicBezTo>
                  <a:pt x="1559560" y="4878792"/>
                  <a:pt x="1874234" y="5946192"/>
                  <a:pt x="2785883" y="6813554"/>
                </a:cubicBezTo>
                <a:lnTo>
                  <a:pt x="2833267" y="6856433"/>
                </a:lnTo>
                <a:lnTo>
                  <a:pt x="11478623" y="6856433"/>
                </a:lnTo>
                <a:close/>
              </a:path>
            </a:pathLst>
          </a:custGeom>
          <a:solidFill>
            <a:schemeClr val="accent1"/>
          </a:solidFill>
          <a:ln w="62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10619634" y="5321089"/>
            <a:ext cx="1394566" cy="1409911"/>
            <a:chOff x="6512298" y="2164605"/>
            <a:chExt cx="3809135" cy="3851049"/>
          </a:xfrm>
        </p:grpSpPr>
        <p:sp>
          <p:nvSpPr>
            <p:cNvPr id="10" name="Freeform 7"/>
            <p:cNvSpPr/>
            <p:nvPr>
              <p:custDataLst>
                <p:tags r:id="rId4"/>
              </p:custDataLst>
            </p:nvPr>
          </p:nvSpPr>
          <p:spPr bwMode="auto">
            <a:xfrm flipH="1">
              <a:off x="9417769" y="4240181"/>
              <a:ext cx="903664" cy="938871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" name="Freeform 8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9813436" y="4753207"/>
              <a:ext cx="296751" cy="261543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9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9320528" y="4186531"/>
              <a:ext cx="950608" cy="496261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" name="Freeform 10"/>
            <p:cNvSpPr/>
            <p:nvPr>
              <p:custDataLst>
                <p:tags r:id="rId7"/>
              </p:custDataLst>
            </p:nvPr>
          </p:nvSpPr>
          <p:spPr bwMode="auto">
            <a:xfrm flipH="1">
              <a:off x="9320529" y="4204973"/>
              <a:ext cx="801394" cy="504643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/>
            <p:nvPr>
              <p:custDataLst>
                <p:tags r:id="rId8"/>
              </p:custDataLst>
            </p:nvPr>
          </p:nvSpPr>
          <p:spPr bwMode="auto">
            <a:xfrm flipH="1">
              <a:off x="9813436" y="4756561"/>
              <a:ext cx="293398" cy="155919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" name="Freeform 6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9335618" y="4204973"/>
              <a:ext cx="367166" cy="989168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" name="Oval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9898941" y="4468193"/>
              <a:ext cx="67062" cy="6203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7" name="Oval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9907323" y="4468193"/>
              <a:ext cx="65386" cy="6203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9813436" y="4764943"/>
              <a:ext cx="246454" cy="155919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9367472" y="4204973"/>
              <a:ext cx="226336" cy="16766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2" name="Freeform 19"/>
            <p:cNvSpPr/>
            <p:nvPr>
              <p:custDataLst>
                <p:tags r:id="rId16"/>
              </p:custDataLst>
            </p:nvPr>
          </p:nvSpPr>
          <p:spPr bwMode="auto">
            <a:xfrm flipH="1">
              <a:off x="9374178" y="4248564"/>
              <a:ext cx="263220" cy="74606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3" name="Freeform 20"/>
            <p:cNvSpPr/>
            <p:nvPr>
              <p:custDataLst>
                <p:tags r:id="rId17"/>
              </p:custDataLst>
            </p:nvPr>
          </p:nvSpPr>
          <p:spPr bwMode="auto">
            <a:xfrm flipH="1">
              <a:off x="9417769" y="4248564"/>
              <a:ext cx="554941" cy="922106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9367472" y="4204973"/>
              <a:ext cx="320223" cy="357106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5" name="Freeform 22"/>
            <p:cNvSpPr/>
            <p:nvPr>
              <p:custDataLst>
                <p:tags r:id="rId19"/>
              </p:custDataLst>
            </p:nvPr>
          </p:nvSpPr>
          <p:spPr bwMode="auto">
            <a:xfrm flipH="1">
              <a:off x="9367472" y="4213356"/>
              <a:ext cx="320223" cy="343693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" name="Freeform 23"/>
            <p:cNvSpPr/>
            <p:nvPr>
              <p:custDataLst>
                <p:tags r:id="rId20"/>
              </p:custDataLst>
            </p:nvPr>
          </p:nvSpPr>
          <p:spPr bwMode="auto">
            <a:xfrm flipH="1">
              <a:off x="8631464" y="2560272"/>
              <a:ext cx="58680" cy="129094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8" name="Freeform 32"/>
            <p:cNvSpPr/>
            <p:nvPr>
              <p:custDataLst>
                <p:tags r:id="rId22"/>
              </p:custDataLst>
            </p:nvPr>
          </p:nvSpPr>
          <p:spPr bwMode="auto">
            <a:xfrm flipH="1">
              <a:off x="6512298" y="4562080"/>
              <a:ext cx="1963248" cy="1109880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9" name="Freeform 33"/>
            <p:cNvSpPr/>
            <p:nvPr>
              <p:custDataLst>
                <p:tags r:id="rId23"/>
              </p:custDataLst>
            </p:nvPr>
          </p:nvSpPr>
          <p:spPr bwMode="auto">
            <a:xfrm flipH="1">
              <a:off x="7786480" y="4741471"/>
              <a:ext cx="2151022" cy="1015993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0" name="Freeform 34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1" name="Freeform 35"/>
            <p:cNvSpPr/>
            <p:nvPr>
              <p:custDataLst>
                <p:tags r:id="rId25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2" name="Freeform 36"/>
            <p:cNvSpPr/>
            <p:nvPr>
              <p:custDataLst>
                <p:tags r:id="rId26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3" name="Freeform 37"/>
            <p:cNvSpPr/>
            <p:nvPr>
              <p:custDataLst>
                <p:tags r:id="rId27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4" name="Freeform 38"/>
            <p:cNvSpPr/>
            <p:nvPr>
              <p:custDataLst>
                <p:tags r:id="rId28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5" name="Freeform 39"/>
            <p:cNvSpPr/>
            <p:nvPr>
              <p:custDataLst>
                <p:tags r:id="rId29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6" name="Freeform 40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7" name="Freeform 41"/>
            <p:cNvSpPr/>
            <p:nvPr>
              <p:custDataLst>
                <p:tags r:id="rId31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8" name="Freeform 42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9" name="Freeform 43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0" name="Freeform 44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7219804" y="3247660"/>
              <a:ext cx="2154375" cy="957313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1" name="Freeform 45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8006110" y="2841934"/>
              <a:ext cx="730978" cy="684035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2" name="Freeform 46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8135204" y="2325554"/>
              <a:ext cx="531469" cy="668945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3" name="Freeform 47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8631464" y="2540154"/>
              <a:ext cx="117359" cy="179391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4" name="Freeform 48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8064789" y="2533447"/>
              <a:ext cx="102270" cy="162625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5" name="Freeform 49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8596257" y="2317171"/>
              <a:ext cx="70415" cy="246453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6" name="Freeform 50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8138557" y="2317171"/>
              <a:ext cx="531469" cy="149213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7" name="Freeform 51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8373275" y="2325554"/>
              <a:ext cx="285015" cy="167656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8" name="Freeform 52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8150292" y="2345673"/>
              <a:ext cx="55327" cy="214599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9" name="Freeform 53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8393393" y="2540154"/>
              <a:ext cx="50297" cy="383931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0" name="Freeform 54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8452073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1" name="Freeform 55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8463809" y="2637394"/>
              <a:ext cx="11736" cy="20119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2" name="Freeform 56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8460456" y="2630688"/>
              <a:ext cx="15090" cy="1844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3" name="Freeform 57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8460456" y="2649129"/>
              <a:ext cx="6706" cy="31854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4" name="Freeform 58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8455426" y="2645776"/>
              <a:ext cx="8383" cy="43590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5" name="Freeform 59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8296153" y="2625657"/>
              <a:ext cx="58680" cy="7041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6" name="Freeform 60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8276035" y="2630688"/>
              <a:ext cx="67062" cy="77122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7" name="Freeform 61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8272681" y="2649129"/>
              <a:ext cx="46944" cy="58679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8" name="Freeform 62"/>
            <p:cNvSpPr/>
            <p:nvPr>
              <p:custDataLst>
                <p:tags r:id="rId52"/>
              </p:custDataLst>
            </p:nvPr>
          </p:nvSpPr>
          <p:spPr bwMode="auto">
            <a:xfrm flipH="1">
              <a:off x="8267652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9" name="Freeform 63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8349803" y="2660866"/>
              <a:ext cx="110653" cy="8382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0" name="Freeform 64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1" name="Oval 65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2" name="Oval 66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8267651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3" name="Rectangle 67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4" name="Rectangle 68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5" name="Rectangle 69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8252563" y="2545183"/>
              <a:ext cx="73768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6" name="Freeform 70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7099092" y="3908223"/>
              <a:ext cx="801394" cy="860073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7" name="Freeform 71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8440337" y="4104380"/>
              <a:ext cx="1027729" cy="766186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8" name="Freeform 72"/>
            <p:cNvSpPr/>
            <p:nvPr>
              <p:custDataLst>
                <p:tags r:id="rId6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9" name="Freeform 73"/>
            <p:cNvSpPr/>
            <p:nvPr>
              <p:custDataLst>
                <p:tags r:id="rId63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0" name="Freeform 74"/>
            <p:cNvSpPr/>
            <p:nvPr>
              <p:custDataLst>
                <p:tags r:id="rId64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1" name="Freeform 75"/>
            <p:cNvSpPr/>
            <p:nvPr>
              <p:custDataLst>
                <p:tags r:id="rId6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2" name="Freeform 76"/>
            <p:cNvSpPr/>
            <p:nvPr>
              <p:custDataLst>
                <p:tags r:id="rId66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3" name="Freeform 77"/>
            <p:cNvSpPr/>
            <p:nvPr>
              <p:custDataLst>
                <p:tags r:id="rId6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4" name="Freeform 78"/>
            <p:cNvSpPr/>
            <p:nvPr>
              <p:custDataLst>
                <p:tags r:id="rId68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5" name="Freeform 79"/>
            <p:cNvSpPr/>
            <p:nvPr>
              <p:custDataLst>
                <p:tags r:id="rId69"/>
              </p:custDataLst>
            </p:nvPr>
          </p:nvSpPr>
          <p:spPr bwMode="auto">
            <a:xfrm flipH="1">
              <a:off x="7680858" y="3306339"/>
              <a:ext cx="1267476" cy="953960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6" name="Freeform 80"/>
            <p:cNvSpPr/>
            <p:nvPr>
              <p:custDataLst>
                <p:tags r:id="rId70"/>
              </p:custDataLst>
            </p:nvPr>
          </p:nvSpPr>
          <p:spPr bwMode="auto">
            <a:xfrm flipH="1">
              <a:off x="7786480" y="5128756"/>
              <a:ext cx="1748648" cy="335311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7" name="Freeform 81"/>
            <p:cNvSpPr/>
            <p:nvPr>
              <p:custDataLst>
                <p:tags r:id="rId71"/>
              </p:custDataLst>
            </p:nvPr>
          </p:nvSpPr>
          <p:spPr bwMode="auto">
            <a:xfrm flipH="1">
              <a:off x="7454522" y="5452331"/>
              <a:ext cx="343695" cy="254837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8" name="Freeform 82"/>
            <p:cNvSpPr/>
            <p:nvPr>
              <p:custDataLst>
                <p:tags r:id="rId72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9" name="Freeform 83"/>
            <p:cNvSpPr/>
            <p:nvPr>
              <p:custDataLst>
                <p:tags r:id="rId73"/>
              </p:custDataLst>
            </p:nvPr>
          </p:nvSpPr>
          <p:spPr bwMode="auto">
            <a:xfrm flipH="1">
              <a:off x="8862829" y="5725610"/>
              <a:ext cx="598531" cy="290044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0" name="Freeform 84"/>
            <p:cNvSpPr/>
            <p:nvPr>
              <p:custDataLst>
                <p:tags r:id="rId74"/>
              </p:custDataLst>
            </p:nvPr>
          </p:nvSpPr>
          <p:spPr bwMode="auto">
            <a:xfrm flipH="1">
              <a:off x="8307889" y="2939174"/>
              <a:ext cx="226336" cy="10562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1" name="Freeform 85"/>
            <p:cNvSpPr/>
            <p:nvPr>
              <p:custDataLst>
                <p:tags r:id="rId7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2" name="Freeform 86"/>
            <p:cNvSpPr/>
            <p:nvPr>
              <p:custDataLst>
                <p:tags r:id="rId7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3" name="Freeform 87"/>
            <p:cNvSpPr/>
            <p:nvPr>
              <p:custDataLst>
                <p:tags r:id="rId77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4" name="Freeform 88"/>
            <p:cNvSpPr/>
            <p:nvPr>
              <p:custDataLst>
                <p:tags r:id="rId78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5" name="Freeform 89"/>
            <p:cNvSpPr/>
            <p:nvPr>
              <p:custDataLst>
                <p:tags r:id="rId79"/>
              </p:custDataLst>
            </p:nvPr>
          </p:nvSpPr>
          <p:spPr bwMode="auto">
            <a:xfrm flipH="1">
              <a:off x="8138557" y="2164605"/>
              <a:ext cx="528116" cy="172685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6" name="Freeform 90"/>
            <p:cNvSpPr/>
            <p:nvPr>
              <p:custDataLst>
                <p:tags r:id="rId80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7" name="Freeform 91"/>
            <p:cNvSpPr/>
            <p:nvPr>
              <p:custDataLst>
                <p:tags r:id="rId81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8" name="Freeform 92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 flipH="1">
              <a:off x="8663320" y="2317171"/>
              <a:ext cx="3353" cy="8382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9" name="Freeform 93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 flipH="1">
              <a:off x="8654936" y="2317171"/>
              <a:ext cx="15090" cy="5029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0" name="Freeform 94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 flipH="1">
              <a:off x="8525841" y="2325554"/>
              <a:ext cx="179392" cy="616973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1" name="Freeform 95"/>
            <p:cNvSpPr/>
            <p:nvPr>
              <p:custDataLst>
                <p:tags r:id="rId85"/>
              </p:custDataLst>
            </p:nvPr>
          </p:nvSpPr>
          <p:spPr bwMode="auto">
            <a:xfrm flipH="1">
              <a:off x="8416865" y="2942527"/>
              <a:ext cx="108977" cy="31854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2" name="Freeform 96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 flipH="1">
              <a:off x="8413512" y="2325554"/>
              <a:ext cx="253160" cy="645474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3" name="Freeform 97"/>
            <p:cNvSpPr/>
            <p:nvPr>
              <p:custDataLst>
                <p:tags r:id="rId87"/>
              </p:custDataLst>
            </p:nvPr>
          </p:nvSpPr>
          <p:spPr bwMode="auto">
            <a:xfrm flipH="1">
              <a:off x="8631464" y="2560272"/>
              <a:ext cx="117359" cy="15927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4" name="Freeform 98"/>
            <p:cNvSpPr/>
            <p:nvPr>
              <p:custDataLst>
                <p:tags r:id="rId88"/>
              </p:custDataLst>
            </p:nvPr>
          </p:nvSpPr>
          <p:spPr bwMode="auto">
            <a:xfrm flipH="1">
              <a:off x="8596257" y="2325554"/>
              <a:ext cx="70415" cy="238071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5" name="Freeform 99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 flipH="1">
              <a:off x="8525841" y="2325554"/>
              <a:ext cx="132448" cy="97240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6" name="Freeform 100"/>
            <p:cNvSpPr/>
            <p:nvPr>
              <p:custDataLst>
                <p:tags r:id="rId90"/>
              </p:custDataLst>
            </p:nvPr>
          </p:nvSpPr>
          <p:spPr bwMode="auto">
            <a:xfrm flipH="1">
              <a:off x="8519135" y="2325554"/>
              <a:ext cx="139155" cy="117359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7" name="Freeform 101"/>
            <p:cNvSpPr/>
            <p:nvPr>
              <p:custDataLst>
                <p:tags r:id="rId91"/>
              </p:custDataLst>
            </p:nvPr>
          </p:nvSpPr>
          <p:spPr bwMode="auto">
            <a:xfrm flipH="1">
              <a:off x="8420218" y="2810079"/>
              <a:ext cx="23472" cy="58679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8" name="Freeform 102"/>
            <p:cNvSpPr/>
            <p:nvPr>
              <p:custDataLst>
                <p:tags r:id="rId92"/>
              </p:custDataLst>
            </p:nvPr>
          </p:nvSpPr>
          <p:spPr bwMode="auto">
            <a:xfrm flipH="1">
              <a:off x="8460456" y="2622304"/>
              <a:ext cx="82152" cy="90534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9" name="Freeform 103"/>
            <p:cNvSpPr/>
            <p:nvPr>
              <p:custDataLst>
                <p:tags r:id="rId93"/>
              </p:custDataLst>
            </p:nvPr>
          </p:nvSpPr>
          <p:spPr bwMode="auto">
            <a:xfrm flipH="1">
              <a:off x="8487281" y="2630688"/>
              <a:ext cx="46944" cy="5365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0" name="Freeform 104"/>
            <p:cNvSpPr/>
            <p:nvPr>
              <p:custDataLst>
                <p:tags r:id="rId94"/>
              </p:custDataLst>
            </p:nvPr>
          </p:nvSpPr>
          <p:spPr bwMode="auto">
            <a:xfrm flipH="1">
              <a:off x="8487281" y="2625657"/>
              <a:ext cx="50297" cy="63709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105"/>
            <p:cNvSpPr/>
            <p:nvPr>
              <p:custDataLst>
                <p:tags r:id="rId95"/>
              </p:custDataLst>
            </p:nvPr>
          </p:nvSpPr>
          <p:spPr bwMode="auto">
            <a:xfrm flipH="1">
              <a:off x="8467162" y="2630688"/>
              <a:ext cx="63709" cy="73768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106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8475544" y="2625657"/>
              <a:ext cx="58680" cy="78798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107"/>
            <p:cNvSpPr/>
            <p:nvPr>
              <p:custDataLst>
                <p:tags r:id="rId97"/>
              </p:custDataLst>
            </p:nvPr>
          </p:nvSpPr>
          <p:spPr bwMode="auto">
            <a:xfrm flipH="1">
              <a:off x="8463809" y="2657512"/>
              <a:ext cx="38561" cy="46944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108"/>
            <p:cNvSpPr/>
            <p:nvPr>
              <p:custDataLst>
                <p:tags r:id="rId98"/>
              </p:custDataLst>
            </p:nvPr>
          </p:nvSpPr>
          <p:spPr bwMode="auto">
            <a:xfrm flipH="1">
              <a:off x="8463809" y="2680984"/>
              <a:ext cx="43590" cy="26825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5" name="Freeform 109"/>
            <p:cNvSpPr/>
            <p:nvPr>
              <p:custDataLst>
                <p:tags r:id="rId99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6" name="Oval 110"/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7" name="Freeform 111"/>
            <p:cNvSpPr/>
            <p:nvPr>
              <p:custDataLst>
                <p:tags r:id="rId101"/>
              </p:custDataLst>
            </p:nvPr>
          </p:nvSpPr>
          <p:spPr bwMode="auto">
            <a:xfrm flipH="1">
              <a:off x="8490634" y="2545183"/>
              <a:ext cx="46944" cy="1508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8" name="Freeform 112"/>
            <p:cNvSpPr/>
            <p:nvPr>
              <p:custDataLst>
                <p:tags r:id="rId102"/>
              </p:custDataLst>
            </p:nvPr>
          </p:nvSpPr>
          <p:spPr bwMode="auto">
            <a:xfrm flipH="1">
              <a:off x="8525842" y="2939174"/>
              <a:ext cx="211246" cy="343693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9" name="Freeform 113"/>
            <p:cNvSpPr/>
            <p:nvPr>
              <p:custDataLst>
                <p:tags r:id="rId103"/>
              </p:custDataLst>
            </p:nvPr>
          </p:nvSpPr>
          <p:spPr bwMode="auto">
            <a:xfrm flipH="1">
              <a:off x="8589550" y="3282867"/>
              <a:ext cx="229689" cy="179391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0" name="Freeform 114"/>
            <p:cNvSpPr/>
            <p:nvPr>
              <p:custDataLst>
                <p:tags r:id="rId104"/>
              </p:custDataLst>
            </p:nvPr>
          </p:nvSpPr>
          <p:spPr bwMode="auto">
            <a:xfrm flipH="1">
              <a:off x="8420218" y="3001206"/>
              <a:ext cx="316870" cy="352077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1" name="Freeform 115"/>
            <p:cNvSpPr/>
            <p:nvPr>
              <p:custDataLst>
                <p:tags r:id="rId105"/>
              </p:custDataLst>
            </p:nvPr>
          </p:nvSpPr>
          <p:spPr bwMode="auto">
            <a:xfrm flipH="1">
              <a:off x="8819239" y="3306339"/>
              <a:ext cx="125742" cy="38560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116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 flipH="1">
              <a:off x="9053957" y="3388491"/>
              <a:ext cx="11736" cy="3353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3" name="Freeform 117"/>
            <p:cNvSpPr/>
            <p:nvPr>
              <p:custDataLst>
                <p:tags r:id="rId107"/>
              </p:custDataLst>
            </p:nvPr>
          </p:nvSpPr>
          <p:spPr bwMode="auto">
            <a:xfrm flipH="1">
              <a:off x="8334715" y="4283772"/>
              <a:ext cx="519732" cy="26825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4" name="Freeform 118"/>
            <p:cNvSpPr/>
            <p:nvPr>
              <p:custDataLst>
                <p:tags r:id="rId108"/>
              </p:custDataLst>
            </p:nvPr>
          </p:nvSpPr>
          <p:spPr bwMode="auto">
            <a:xfrm flipH="1">
              <a:off x="8279388" y="4310597"/>
              <a:ext cx="571706" cy="140831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5" name="Freeform 119"/>
            <p:cNvSpPr/>
            <p:nvPr>
              <p:custDataLst>
                <p:tags r:id="rId109"/>
              </p:custDataLst>
            </p:nvPr>
          </p:nvSpPr>
          <p:spPr bwMode="auto">
            <a:xfrm flipH="1">
              <a:off x="8452073" y="4116116"/>
              <a:ext cx="422492" cy="41913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6" name="Freeform 120"/>
            <p:cNvSpPr/>
            <p:nvPr>
              <p:custDataLst>
                <p:tags r:id="rId110"/>
              </p:custDataLst>
            </p:nvPr>
          </p:nvSpPr>
          <p:spPr bwMode="auto">
            <a:xfrm flipH="1">
              <a:off x="8354832" y="4154676"/>
              <a:ext cx="514703" cy="132447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7" name="Freeform 121"/>
            <p:cNvSpPr/>
            <p:nvPr>
              <p:custDataLst>
                <p:tags r:id="rId111"/>
              </p:custDataLst>
            </p:nvPr>
          </p:nvSpPr>
          <p:spPr bwMode="auto">
            <a:xfrm flipH="1">
              <a:off x="8487281" y="3349930"/>
              <a:ext cx="886899" cy="855044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8" name="Freeform 122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 flipH="1">
              <a:off x="6520681" y="4706264"/>
              <a:ext cx="3487237" cy="1212149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123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20" name="Freeform 124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6520681" y="4826976"/>
              <a:ext cx="1810680" cy="704154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1" name="Freeform 125"/>
            <p:cNvSpPr/>
            <p:nvPr>
              <p:custDataLst>
                <p:tags r:id="rId115"/>
              </p:custDataLst>
            </p:nvPr>
          </p:nvSpPr>
          <p:spPr bwMode="auto">
            <a:xfrm flipH="1">
              <a:off x="7786480" y="4741471"/>
              <a:ext cx="2127550" cy="1000903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2" name="Freeform 126"/>
            <p:cNvSpPr/>
            <p:nvPr>
              <p:custDataLst>
                <p:tags r:id="rId116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3" name="Freeform 127"/>
            <p:cNvSpPr/>
            <p:nvPr>
              <p:custDataLst>
                <p:tags r:id="rId117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4" name="Freeform 128"/>
            <p:cNvSpPr/>
            <p:nvPr>
              <p:custDataLst>
                <p:tags r:id="rId118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5" name="Freeform 129"/>
            <p:cNvSpPr/>
            <p:nvPr>
              <p:custDataLst>
                <p:tags r:id="rId119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6" name="Freeform 130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9285321" y="4842064"/>
              <a:ext cx="35208" cy="5029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7" name="Freeform 131"/>
            <p:cNvSpPr/>
            <p:nvPr>
              <p:custDataLst>
                <p:tags r:id="rId121"/>
              </p:custDataLst>
            </p:nvPr>
          </p:nvSpPr>
          <p:spPr bwMode="auto">
            <a:xfrm flipH="1">
              <a:off x="8537577" y="4104380"/>
              <a:ext cx="927136" cy="742714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8" name="Freeform 132"/>
            <p:cNvSpPr/>
            <p:nvPr>
              <p:custDataLst>
                <p:tags r:id="rId12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9" name="Freeform 133"/>
            <p:cNvSpPr/>
            <p:nvPr>
              <p:custDataLst>
                <p:tags r:id="rId123"/>
              </p:custDataLst>
            </p:nvPr>
          </p:nvSpPr>
          <p:spPr bwMode="auto">
            <a:xfrm flipH="1">
              <a:off x="8193884" y="4432985"/>
              <a:ext cx="543204" cy="590148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0" name="Freeform 134"/>
            <p:cNvSpPr/>
            <p:nvPr>
              <p:custDataLst>
                <p:tags r:id="rId124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1" name="Freeform 135"/>
            <p:cNvSpPr/>
            <p:nvPr>
              <p:custDataLst>
                <p:tags r:id="rId12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2" name="Freeform 136"/>
            <p:cNvSpPr/>
            <p:nvPr>
              <p:custDataLst>
                <p:tags r:id="rId126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3" name="Freeform 137"/>
            <p:cNvSpPr/>
            <p:nvPr>
              <p:custDataLst>
                <p:tags r:id="rId12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4" name="Freeform 138"/>
            <p:cNvSpPr/>
            <p:nvPr>
              <p:custDataLst>
                <p:tags r:id="rId128"/>
              </p:custDataLst>
            </p:nvPr>
          </p:nvSpPr>
          <p:spPr bwMode="auto">
            <a:xfrm flipH="1">
              <a:off x="8643201" y="3306339"/>
              <a:ext cx="305133" cy="308486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5" name="Freeform 139"/>
            <p:cNvSpPr/>
            <p:nvPr>
              <p:custDataLst>
                <p:tags r:id="rId129"/>
              </p:custDataLst>
            </p:nvPr>
          </p:nvSpPr>
          <p:spPr bwMode="auto">
            <a:xfrm flipH="1">
              <a:off x="7786480" y="5128756"/>
              <a:ext cx="1748648" cy="331958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6" name="Freeform 140"/>
            <p:cNvSpPr/>
            <p:nvPr>
              <p:custDataLst>
                <p:tags r:id="rId130"/>
              </p:custDataLst>
            </p:nvPr>
          </p:nvSpPr>
          <p:spPr bwMode="auto">
            <a:xfrm flipH="1">
              <a:off x="7462905" y="5452331"/>
              <a:ext cx="335311" cy="249806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7" name="Freeform 141"/>
            <p:cNvSpPr/>
            <p:nvPr>
              <p:custDataLst>
                <p:tags r:id="rId131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8" name="Freeform 142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 flipH="1">
              <a:off x="9179699" y="5933503"/>
              <a:ext cx="3353" cy="335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9" name="Freeform 143"/>
            <p:cNvSpPr/>
            <p:nvPr>
              <p:custDataLst>
                <p:tags r:id="rId133"/>
              </p:custDataLst>
            </p:nvPr>
          </p:nvSpPr>
          <p:spPr bwMode="auto">
            <a:xfrm flipH="1">
              <a:off x="8862829" y="5725610"/>
              <a:ext cx="598531" cy="238071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0" name="Freeform 144"/>
            <p:cNvSpPr/>
            <p:nvPr>
              <p:custDataLst>
                <p:tags r:id="rId134"/>
              </p:custDataLst>
            </p:nvPr>
          </p:nvSpPr>
          <p:spPr bwMode="auto">
            <a:xfrm flipH="1">
              <a:off x="8416865" y="2939174"/>
              <a:ext cx="117359" cy="10562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1" name="Freeform 145"/>
            <p:cNvSpPr/>
            <p:nvPr>
              <p:custDataLst>
                <p:tags r:id="rId13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2" name="Freeform 146"/>
            <p:cNvSpPr/>
            <p:nvPr>
              <p:custDataLst>
                <p:tags r:id="rId13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3" name="Freeform 147"/>
            <p:cNvSpPr/>
            <p:nvPr>
              <p:custDataLst>
                <p:tags r:id="rId137"/>
              </p:custDataLst>
            </p:nvPr>
          </p:nvSpPr>
          <p:spPr bwMode="auto">
            <a:xfrm flipH="1">
              <a:off x="8554343" y="2317171"/>
              <a:ext cx="112330" cy="11735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144" name="组合 143"/>
          <p:cNvGrpSpPr/>
          <p:nvPr>
            <p:custDataLst>
              <p:tags r:id="rId138"/>
            </p:custDataLst>
          </p:nvPr>
        </p:nvGrpSpPr>
        <p:grpSpPr>
          <a:xfrm>
            <a:off x="11403355" y="118935"/>
            <a:ext cx="744306" cy="287350"/>
            <a:chOff x="5025193" y="5499274"/>
            <a:chExt cx="1780502" cy="687388"/>
          </a:xfrm>
        </p:grpSpPr>
        <p:sp>
          <p:nvSpPr>
            <p:cNvPr id="145" name="Freeform 24"/>
            <p:cNvSpPr/>
            <p:nvPr>
              <p:custDataLst>
                <p:tags r:id="rId139"/>
              </p:custDataLst>
            </p:nvPr>
          </p:nvSpPr>
          <p:spPr bwMode="auto">
            <a:xfrm flipH="1">
              <a:off x="5088902" y="5613280"/>
              <a:ext cx="1716793" cy="573382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25"/>
            <p:cNvSpPr/>
            <p:nvPr>
              <p:custDataLst>
                <p:tags r:id="rId140"/>
              </p:custDataLst>
            </p:nvPr>
          </p:nvSpPr>
          <p:spPr bwMode="auto">
            <a:xfrm flipH="1">
              <a:off x="5025193" y="5807761"/>
              <a:ext cx="1757031" cy="352077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7" name="Freeform 26"/>
            <p:cNvSpPr/>
            <p:nvPr>
              <p:custDataLst>
                <p:tags r:id="rId141"/>
              </p:custDataLst>
            </p:nvPr>
          </p:nvSpPr>
          <p:spPr bwMode="auto">
            <a:xfrm flipH="1">
              <a:off x="6351348" y="5737345"/>
              <a:ext cx="387285" cy="39063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8" name="Freeform 27"/>
            <p:cNvSpPr/>
            <p:nvPr>
              <p:custDataLst>
                <p:tags r:id="rId142"/>
              </p:custDataLst>
            </p:nvPr>
          </p:nvSpPr>
          <p:spPr bwMode="auto">
            <a:xfrm flipH="1">
              <a:off x="5088901" y="5499274"/>
              <a:ext cx="1004258" cy="395667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9" name="Freeform 28"/>
            <p:cNvSpPr/>
            <p:nvPr>
              <p:custDataLst>
                <p:tags r:id="rId143"/>
              </p:custDataLst>
            </p:nvPr>
          </p:nvSpPr>
          <p:spPr bwMode="auto">
            <a:xfrm flipH="1">
              <a:off x="5643842" y="5842969"/>
              <a:ext cx="742715" cy="28501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0" name="Freeform 29"/>
            <p:cNvSpPr/>
            <p:nvPr>
              <p:custDataLst>
                <p:tags r:id="rId144"/>
              </p:custDataLst>
            </p:nvPr>
          </p:nvSpPr>
          <p:spPr bwMode="auto">
            <a:xfrm flipH="1">
              <a:off x="5088902" y="5749082"/>
              <a:ext cx="590148" cy="246453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1" name="Freeform 30"/>
            <p:cNvSpPr/>
            <p:nvPr>
              <p:custDataLst>
                <p:tags r:id="rId145"/>
              </p:custDataLst>
            </p:nvPr>
          </p:nvSpPr>
          <p:spPr bwMode="auto">
            <a:xfrm flipH="1">
              <a:off x="5679050" y="5549571"/>
              <a:ext cx="1032759" cy="481171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152" name="组合 151"/>
          <p:cNvGrpSpPr/>
          <p:nvPr>
            <p:custDataLst>
              <p:tags r:id="rId146"/>
            </p:custDataLst>
          </p:nvPr>
        </p:nvGrpSpPr>
        <p:grpSpPr>
          <a:xfrm>
            <a:off x="9919347" y="6462773"/>
            <a:ext cx="762218" cy="406339"/>
            <a:chOff x="10137012" y="5440595"/>
            <a:chExt cx="1443515" cy="769539"/>
          </a:xfrm>
        </p:grpSpPr>
        <p:sp>
          <p:nvSpPr>
            <p:cNvPr id="153" name="Freeform 148"/>
            <p:cNvSpPr/>
            <p:nvPr>
              <p:custDataLst>
                <p:tags r:id="rId147"/>
              </p:custDataLst>
            </p:nvPr>
          </p:nvSpPr>
          <p:spPr bwMode="auto">
            <a:xfrm flipH="1">
              <a:off x="10137012" y="5933503"/>
              <a:ext cx="1443515" cy="276631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149"/>
            <p:cNvSpPr/>
            <p:nvPr>
              <p:custDataLst>
                <p:tags r:id="rId148"/>
              </p:custDataLst>
            </p:nvPr>
          </p:nvSpPr>
          <p:spPr bwMode="auto">
            <a:xfrm flipH="1">
              <a:off x="10160484" y="5807761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5" name="Freeform 150"/>
            <p:cNvSpPr/>
            <p:nvPr>
              <p:custDataLst>
                <p:tags r:id="rId149"/>
              </p:custDataLst>
            </p:nvPr>
          </p:nvSpPr>
          <p:spPr bwMode="auto">
            <a:xfrm flipH="1">
              <a:off x="10183955" y="5660224"/>
              <a:ext cx="1264123" cy="300103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151"/>
            <p:cNvSpPr/>
            <p:nvPr>
              <p:custDataLst>
                <p:tags r:id="rId150"/>
              </p:custDataLst>
            </p:nvPr>
          </p:nvSpPr>
          <p:spPr bwMode="auto">
            <a:xfrm flipH="1">
              <a:off x="10145394" y="5745729"/>
              <a:ext cx="816483" cy="402373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152"/>
            <p:cNvSpPr/>
            <p:nvPr>
              <p:custDataLst>
                <p:tags r:id="rId151"/>
              </p:custDataLst>
            </p:nvPr>
          </p:nvSpPr>
          <p:spPr bwMode="auto">
            <a:xfrm flipH="1">
              <a:off x="10923316" y="5874823"/>
              <a:ext cx="507997" cy="264896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8" name="Freeform 153"/>
            <p:cNvSpPr/>
            <p:nvPr>
              <p:custDataLst>
                <p:tags r:id="rId152"/>
              </p:custDataLst>
            </p:nvPr>
          </p:nvSpPr>
          <p:spPr bwMode="auto">
            <a:xfrm flipH="1">
              <a:off x="10160484" y="5589808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9" name="Freeform 154"/>
            <p:cNvSpPr/>
            <p:nvPr>
              <p:custDataLst>
                <p:tags r:id="rId153"/>
              </p:custDataLst>
            </p:nvPr>
          </p:nvSpPr>
          <p:spPr bwMode="auto">
            <a:xfrm flipH="1">
              <a:off x="10183955" y="5440595"/>
              <a:ext cx="1264123" cy="30178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0" name="Freeform 155"/>
            <p:cNvSpPr/>
            <p:nvPr>
              <p:custDataLst>
                <p:tags r:id="rId154"/>
              </p:custDataLst>
            </p:nvPr>
          </p:nvSpPr>
          <p:spPr bwMode="auto">
            <a:xfrm flipH="1">
              <a:off x="10145394" y="5522746"/>
              <a:ext cx="816483" cy="407403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1" name="Freeform 156"/>
            <p:cNvSpPr/>
            <p:nvPr>
              <p:custDataLst>
                <p:tags r:id="rId155"/>
              </p:custDataLst>
            </p:nvPr>
          </p:nvSpPr>
          <p:spPr bwMode="auto">
            <a:xfrm flipH="1">
              <a:off x="10923316" y="5655195"/>
              <a:ext cx="507997" cy="26657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2" name="Freeform 157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 flipH="1">
              <a:off x="10153777" y="5522746"/>
              <a:ext cx="1051201" cy="410756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3" name="Freeform 158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 flipH="1">
              <a:off x="10160484" y="5921766"/>
              <a:ext cx="1185326" cy="226335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4" name="Freeform 159"/>
            <p:cNvSpPr/>
            <p:nvPr>
              <p:custDataLst>
                <p:tags r:id="rId158"/>
              </p:custDataLst>
            </p:nvPr>
          </p:nvSpPr>
          <p:spPr bwMode="auto">
            <a:xfrm flipH="1">
              <a:off x="10183955" y="5730639"/>
              <a:ext cx="1079702" cy="229688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5" name="Freeform 160"/>
            <p:cNvSpPr/>
            <p:nvPr>
              <p:custDataLst>
                <p:tags r:id="rId159"/>
              </p:custDataLst>
            </p:nvPr>
          </p:nvSpPr>
          <p:spPr bwMode="auto">
            <a:xfrm flipH="1">
              <a:off x="10153777" y="5745729"/>
              <a:ext cx="808100" cy="402373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6" name="Freeform 161"/>
            <p:cNvSpPr/>
            <p:nvPr>
              <p:custDataLst>
                <p:tags r:id="rId160"/>
              </p:custDataLst>
            </p:nvPr>
          </p:nvSpPr>
          <p:spPr bwMode="auto">
            <a:xfrm flipH="1">
              <a:off x="10931699" y="5898295"/>
              <a:ext cx="414110" cy="241424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7" name="Freeform 162"/>
            <p:cNvSpPr>
              <a:spLocks noEditPoints="1"/>
            </p:cNvSpPr>
            <p:nvPr>
              <p:custDataLst>
                <p:tags r:id="rId161"/>
              </p:custDataLst>
            </p:nvPr>
          </p:nvSpPr>
          <p:spPr bwMode="auto">
            <a:xfrm flipH="1">
              <a:off x="10160484" y="5702138"/>
              <a:ext cx="1091438" cy="228012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8" name="Freeform 163"/>
            <p:cNvSpPr/>
            <p:nvPr>
              <p:custDataLst>
                <p:tags r:id="rId162"/>
              </p:custDataLst>
            </p:nvPr>
          </p:nvSpPr>
          <p:spPr bwMode="auto">
            <a:xfrm flipH="1">
              <a:off x="10183955" y="5452331"/>
              <a:ext cx="865103" cy="28501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9" name="Freeform 164"/>
            <p:cNvSpPr/>
            <p:nvPr>
              <p:custDataLst>
                <p:tags r:id="rId163"/>
              </p:custDataLst>
            </p:nvPr>
          </p:nvSpPr>
          <p:spPr bwMode="auto">
            <a:xfrm flipH="1">
              <a:off x="10153777" y="5522746"/>
              <a:ext cx="808100" cy="407403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70" name="Freeform 165"/>
            <p:cNvSpPr/>
            <p:nvPr>
              <p:custDataLst>
                <p:tags r:id="rId164"/>
              </p:custDataLst>
            </p:nvPr>
          </p:nvSpPr>
          <p:spPr bwMode="auto">
            <a:xfrm flipH="1">
              <a:off x="10931699" y="5713873"/>
              <a:ext cx="311839" cy="207893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6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6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7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 flipH="1">
            <a:off x="3862" y="1568"/>
            <a:ext cx="11914584" cy="6856433"/>
          </a:xfrm>
          <a:custGeom>
            <a:avLst/>
            <a:gdLst>
              <a:gd name="connsiteX0" fmla="*/ 11478623 w 11478623"/>
              <a:gd name="connsiteY0" fmla="*/ 0 h 6856433"/>
              <a:gd name="connsiteX1" fmla="*/ 557329 w 11478623"/>
              <a:gd name="connsiteY1" fmla="*/ 0 h 6856433"/>
              <a:gd name="connsiteX2" fmla="*/ 825614 w 11478623"/>
              <a:gd name="connsiteY2" fmla="*/ 1884610 h 6856433"/>
              <a:gd name="connsiteX3" fmla="*/ 42485 w 11478623"/>
              <a:gd name="connsiteY3" fmla="*/ 3542500 h 6856433"/>
              <a:gd name="connsiteX4" fmla="*/ 314549 w 11478623"/>
              <a:gd name="connsiteY4" fmla="*/ 3622797 h 6856433"/>
              <a:gd name="connsiteX5" fmla="*/ 1453817 w 11478623"/>
              <a:gd name="connsiteY5" fmla="*/ 4470165 h 6856433"/>
              <a:gd name="connsiteX6" fmla="*/ 2785883 w 11478623"/>
              <a:gd name="connsiteY6" fmla="*/ 6813554 h 6856433"/>
              <a:gd name="connsiteX7" fmla="*/ 2833267 w 11478623"/>
              <a:gd name="connsiteY7" fmla="*/ 6856433 h 6856433"/>
              <a:gd name="connsiteX8" fmla="*/ 11478623 w 11478623"/>
              <a:gd name="connsiteY8" fmla="*/ 6856433 h 685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8623" h="6856433">
                <a:moveTo>
                  <a:pt x="11478623" y="0"/>
                </a:moveTo>
                <a:lnTo>
                  <a:pt x="557329" y="0"/>
                </a:lnTo>
                <a:cubicBezTo>
                  <a:pt x="519542" y="463830"/>
                  <a:pt x="537490" y="1157217"/>
                  <a:pt x="825614" y="1884610"/>
                </a:cubicBezTo>
                <a:cubicBezTo>
                  <a:pt x="1358406" y="3231705"/>
                  <a:pt x="441135" y="3341287"/>
                  <a:pt x="42485" y="3542500"/>
                </a:cubicBezTo>
                <a:cubicBezTo>
                  <a:pt x="-14195" y="3571785"/>
                  <a:pt x="-78432" y="3603903"/>
                  <a:pt x="314549" y="3622797"/>
                </a:cubicBezTo>
                <a:cubicBezTo>
                  <a:pt x="733037" y="3642636"/>
                  <a:pt x="1228987" y="3602959"/>
                  <a:pt x="1453817" y="4470165"/>
                </a:cubicBezTo>
                <a:cubicBezTo>
                  <a:pt x="1559560" y="4878792"/>
                  <a:pt x="1874234" y="5946192"/>
                  <a:pt x="2785883" y="6813554"/>
                </a:cubicBezTo>
                <a:lnTo>
                  <a:pt x="2833267" y="6856433"/>
                </a:lnTo>
                <a:lnTo>
                  <a:pt x="11478623" y="6856433"/>
                </a:lnTo>
                <a:close/>
              </a:path>
            </a:pathLst>
          </a:custGeom>
          <a:solidFill>
            <a:schemeClr val="accent1"/>
          </a:solidFill>
          <a:ln w="62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10619634" y="5321089"/>
            <a:ext cx="1394566" cy="1409911"/>
            <a:chOff x="6512298" y="2164605"/>
            <a:chExt cx="3809135" cy="3851049"/>
          </a:xfrm>
        </p:grpSpPr>
        <p:sp>
          <p:nvSpPr>
            <p:cNvPr id="10" name="Freeform 7"/>
            <p:cNvSpPr/>
            <p:nvPr>
              <p:custDataLst>
                <p:tags r:id="rId4"/>
              </p:custDataLst>
            </p:nvPr>
          </p:nvSpPr>
          <p:spPr bwMode="auto">
            <a:xfrm flipH="1">
              <a:off x="9417769" y="4240181"/>
              <a:ext cx="903664" cy="938871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" name="Freeform 8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9813436" y="4753207"/>
              <a:ext cx="296751" cy="261543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9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9320528" y="4186531"/>
              <a:ext cx="950608" cy="496261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" name="Freeform 10"/>
            <p:cNvSpPr/>
            <p:nvPr>
              <p:custDataLst>
                <p:tags r:id="rId7"/>
              </p:custDataLst>
            </p:nvPr>
          </p:nvSpPr>
          <p:spPr bwMode="auto">
            <a:xfrm flipH="1">
              <a:off x="9320529" y="4204973"/>
              <a:ext cx="801394" cy="504643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/>
            <p:nvPr>
              <p:custDataLst>
                <p:tags r:id="rId8"/>
              </p:custDataLst>
            </p:nvPr>
          </p:nvSpPr>
          <p:spPr bwMode="auto">
            <a:xfrm flipH="1">
              <a:off x="9813436" y="4756561"/>
              <a:ext cx="293398" cy="155919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" name="Freeform 6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9335618" y="4204973"/>
              <a:ext cx="367166" cy="989168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" name="Oval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9898941" y="4468193"/>
              <a:ext cx="67062" cy="6203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7" name="Oval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9907323" y="4468193"/>
              <a:ext cx="65386" cy="6203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9813436" y="4764943"/>
              <a:ext cx="246454" cy="155919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9367472" y="4204973"/>
              <a:ext cx="226336" cy="16766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2" name="Freeform 19"/>
            <p:cNvSpPr/>
            <p:nvPr>
              <p:custDataLst>
                <p:tags r:id="rId16"/>
              </p:custDataLst>
            </p:nvPr>
          </p:nvSpPr>
          <p:spPr bwMode="auto">
            <a:xfrm flipH="1">
              <a:off x="9374178" y="4248564"/>
              <a:ext cx="263220" cy="74606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3" name="Freeform 20"/>
            <p:cNvSpPr/>
            <p:nvPr>
              <p:custDataLst>
                <p:tags r:id="rId17"/>
              </p:custDataLst>
            </p:nvPr>
          </p:nvSpPr>
          <p:spPr bwMode="auto">
            <a:xfrm flipH="1">
              <a:off x="9417769" y="4248564"/>
              <a:ext cx="554941" cy="922106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9367472" y="4204973"/>
              <a:ext cx="320223" cy="357106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5" name="Freeform 22"/>
            <p:cNvSpPr/>
            <p:nvPr>
              <p:custDataLst>
                <p:tags r:id="rId19"/>
              </p:custDataLst>
            </p:nvPr>
          </p:nvSpPr>
          <p:spPr bwMode="auto">
            <a:xfrm flipH="1">
              <a:off x="9367472" y="4213356"/>
              <a:ext cx="320223" cy="343693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6" name="Freeform 23"/>
            <p:cNvSpPr/>
            <p:nvPr>
              <p:custDataLst>
                <p:tags r:id="rId20"/>
              </p:custDataLst>
            </p:nvPr>
          </p:nvSpPr>
          <p:spPr bwMode="auto">
            <a:xfrm flipH="1">
              <a:off x="8631464" y="2560272"/>
              <a:ext cx="58680" cy="129094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8" name="Freeform 32"/>
            <p:cNvSpPr/>
            <p:nvPr>
              <p:custDataLst>
                <p:tags r:id="rId22"/>
              </p:custDataLst>
            </p:nvPr>
          </p:nvSpPr>
          <p:spPr bwMode="auto">
            <a:xfrm flipH="1">
              <a:off x="6512298" y="4562080"/>
              <a:ext cx="1963248" cy="1109880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9" name="Freeform 33"/>
            <p:cNvSpPr/>
            <p:nvPr>
              <p:custDataLst>
                <p:tags r:id="rId23"/>
              </p:custDataLst>
            </p:nvPr>
          </p:nvSpPr>
          <p:spPr bwMode="auto">
            <a:xfrm flipH="1">
              <a:off x="7786480" y="4741471"/>
              <a:ext cx="2151022" cy="1015993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0" name="Freeform 34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1" name="Freeform 35"/>
            <p:cNvSpPr/>
            <p:nvPr>
              <p:custDataLst>
                <p:tags r:id="rId25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2" name="Freeform 36"/>
            <p:cNvSpPr/>
            <p:nvPr>
              <p:custDataLst>
                <p:tags r:id="rId26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3" name="Freeform 37"/>
            <p:cNvSpPr/>
            <p:nvPr>
              <p:custDataLst>
                <p:tags r:id="rId27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4" name="Freeform 38"/>
            <p:cNvSpPr/>
            <p:nvPr>
              <p:custDataLst>
                <p:tags r:id="rId28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5" name="Freeform 39"/>
            <p:cNvSpPr/>
            <p:nvPr>
              <p:custDataLst>
                <p:tags r:id="rId29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6" name="Freeform 40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7" name="Freeform 41"/>
            <p:cNvSpPr/>
            <p:nvPr>
              <p:custDataLst>
                <p:tags r:id="rId31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8" name="Freeform 42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9" name="Freeform 43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0" name="Freeform 44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7219804" y="3247660"/>
              <a:ext cx="2154375" cy="957313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1" name="Freeform 45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8006110" y="2841934"/>
              <a:ext cx="730978" cy="684035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2" name="Freeform 46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8135204" y="2325554"/>
              <a:ext cx="531469" cy="668945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3" name="Freeform 47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8631464" y="2540154"/>
              <a:ext cx="117359" cy="179391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4" name="Freeform 48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8064789" y="2533447"/>
              <a:ext cx="102270" cy="162625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5" name="Freeform 49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8596257" y="2317171"/>
              <a:ext cx="70415" cy="246453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6" name="Freeform 50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8138557" y="2317171"/>
              <a:ext cx="531469" cy="149213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7" name="Freeform 51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8373275" y="2325554"/>
              <a:ext cx="285015" cy="167656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8" name="Freeform 52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8150292" y="2345673"/>
              <a:ext cx="55327" cy="214599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9" name="Freeform 53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8393393" y="2540154"/>
              <a:ext cx="50297" cy="383931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0" name="Freeform 54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8452073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1" name="Freeform 55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8463809" y="2637394"/>
              <a:ext cx="11736" cy="20119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2" name="Freeform 56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8460456" y="2630688"/>
              <a:ext cx="15090" cy="1844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3" name="Freeform 57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8460456" y="2649129"/>
              <a:ext cx="6706" cy="31854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4" name="Freeform 58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8455426" y="2645776"/>
              <a:ext cx="8383" cy="43590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5" name="Freeform 59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8296153" y="2625657"/>
              <a:ext cx="58680" cy="7041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6" name="Freeform 60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8276035" y="2630688"/>
              <a:ext cx="67062" cy="77122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7" name="Freeform 61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8272681" y="2649129"/>
              <a:ext cx="46944" cy="58679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8" name="Freeform 62"/>
            <p:cNvSpPr/>
            <p:nvPr>
              <p:custDataLst>
                <p:tags r:id="rId52"/>
              </p:custDataLst>
            </p:nvPr>
          </p:nvSpPr>
          <p:spPr bwMode="auto">
            <a:xfrm flipH="1">
              <a:off x="8267652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59" name="Freeform 63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8349803" y="2660866"/>
              <a:ext cx="110653" cy="8382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0" name="Freeform 64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1" name="Oval 65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2" name="Oval 66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8267651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3" name="Rectangle 67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4" name="Rectangle 68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5" name="Rectangle 69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8252563" y="2545183"/>
              <a:ext cx="73768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6" name="Freeform 70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7099092" y="3908223"/>
              <a:ext cx="801394" cy="860073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7" name="Freeform 71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8440337" y="4104380"/>
              <a:ext cx="1027729" cy="766186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8" name="Freeform 72"/>
            <p:cNvSpPr/>
            <p:nvPr>
              <p:custDataLst>
                <p:tags r:id="rId6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69" name="Freeform 73"/>
            <p:cNvSpPr/>
            <p:nvPr>
              <p:custDataLst>
                <p:tags r:id="rId63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0" name="Freeform 74"/>
            <p:cNvSpPr/>
            <p:nvPr>
              <p:custDataLst>
                <p:tags r:id="rId64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1" name="Freeform 75"/>
            <p:cNvSpPr/>
            <p:nvPr>
              <p:custDataLst>
                <p:tags r:id="rId6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2" name="Freeform 76"/>
            <p:cNvSpPr/>
            <p:nvPr>
              <p:custDataLst>
                <p:tags r:id="rId66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3" name="Freeform 77"/>
            <p:cNvSpPr/>
            <p:nvPr>
              <p:custDataLst>
                <p:tags r:id="rId6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4" name="Freeform 78"/>
            <p:cNvSpPr/>
            <p:nvPr>
              <p:custDataLst>
                <p:tags r:id="rId68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5" name="Freeform 79"/>
            <p:cNvSpPr/>
            <p:nvPr>
              <p:custDataLst>
                <p:tags r:id="rId69"/>
              </p:custDataLst>
            </p:nvPr>
          </p:nvSpPr>
          <p:spPr bwMode="auto">
            <a:xfrm flipH="1">
              <a:off x="7680858" y="3306339"/>
              <a:ext cx="1267476" cy="953960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6" name="Freeform 80"/>
            <p:cNvSpPr/>
            <p:nvPr>
              <p:custDataLst>
                <p:tags r:id="rId70"/>
              </p:custDataLst>
            </p:nvPr>
          </p:nvSpPr>
          <p:spPr bwMode="auto">
            <a:xfrm flipH="1">
              <a:off x="7786480" y="5128756"/>
              <a:ext cx="1748648" cy="335311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7" name="Freeform 81"/>
            <p:cNvSpPr/>
            <p:nvPr>
              <p:custDataLst>
                <p:tags r:id="rId71"/>
              </p:custDataLst>
            </p:nvPr>
          </p:nvSpPr>
          <p:spPr bwMode="auto">
            <a:xfrm flipH="1">
              <a:off x="7454522" y="5452331"/>
              <a:ext cx="343695" cy="254837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8" name="Freeform 82"/>
            <p:cNvSpPr/>
            <p:nvPr>
              <p:custDataLst>
                <p:tags r:id="rId72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9" name="Freeform 83"/>
            <p:cNvSpPr/>
            <p:nvPr>
              <p:custDataLst>
                <p:tags r:id="rId73"/>
              </p:custDataLst>
            </p:nvPr>
          </p:nvSpPr>
          <p:spPr bwMode="auto">
            <a:xfrm flipH="1">
              <a:off x="8862829" y="5725610"/>
              <a:ext cx="598531" cy="290044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0" name="Freeform 84"/>
            <p:cNvSpPr/>
            <p:nvPr>
              <p:custDataLst>
                <p:tags r:id="rId74"/>
              </p:custDataLst>
            </p:nvPr>
          </p:nvSpPr>
          <p:spPr bwMode="auto">
            <a:xfrm flipH="1">
              <a:off x="8307889" y="2939174"/>
              <a:ext cx="226336" cy="10562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1" name="Freeform 85"/>
            <p:cNvSpPr/>
            <p:nvPr>
              <p:custDataLst>
                <p:tags r:id="rId7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2" name="Freeform 86"/>
            <p:cNvSpPr/>
            <p:nvPr>
              <p:custDataLst>
                <p:tags r:id="rId7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3" name="Freeform 87"/>
            <p:cNvSpPr/>
            <p:nvPr>
              <p:custDataLst>
                <p:tags r:id="rId77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4" name="Freeform 88"/>
            <p:cNvSpPr/>
            <p:nvPr>
              <p:custDataLst>
                <p:tags r:id="rId78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5" name="Freeform 89"/>
            <p:cNvSpPr/>
            <p:nvPr>
              <p:custDataLst>
                <p:tags r:id="rId79"/>
              </p:custDataLst>
            </p:nvPr>
          </p:nvSpPr>
          <p:spPr bwMode="auto">
            <a:xfrm flipH="1">
              <a:off x="8138557" y="2164605"/>
              <a:ext cx="528116" cy="172685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6" name="Freeform 90"/>
            <p:cNvSpPr/>
            <p:nvPr>
              <p:custDataLst>
                <p:tags r:id="rId80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7" name="Freeform 91"/>
            <p:cNvSpPr/>
            <p:nvPr>
              <p:custDataLst>
                <p:tags r:id="rId81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8" name="Freeform 92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 flipH="1">
              <a:off x="8663320" y="2317171"/>
              <a:ext cx="3353" cy="8382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9" name="Freeform 93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 flipH="1">
              <a:off x="8654936" y="2317171"/>
              <a:ext cx="15090" cy="5029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0" name="Freeform 94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 flipH="1">
              <a:off x="8525841" y="2325554"/>
              <a:ext cx="179392" cy="616973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1" name="Freeform 95"/>
            <p:cNvSpPr/>
            <p:nvPr>
              <p:custDataLst>
                <p:tags r:id="rId85"/>
              </p:custDataLst>
            </p:nvPr>
          </p:nvSpPr>
          <p:spPr bwMode="auto">
            <a:xfrm flipH="1">
              <a:off x="8416865" y="2942527"/>
              <a:ext cx="108977" cy="31854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2" name="Freeform 96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 flipH="1">
              <a:off x="8413512" y="2325554"/>
              <a:ext cx="253160" cy="645474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3" name="Freeform 97"/>
            <p:cNvSpPr/>
            <p:nvPr>
              <p:custDataLst>
                <p:tags r:id="rId87"/>
              </p:custDataLst>
            </p:nvPr>
          </p:nvSpPr>
          <p:spPr bwMode="auto">
            <a:xfrm flipH="1">
              <a:off x="8631464" y="2560272"/>
              <a:ext cx="117359" cy="15927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4" name="Freeform 98"/>
            <p:cNvSpPr/>
            <p:nvPr>
              <p:custDataLst>
                <p:tags r:id="rId88"/>
              </p:custDataLst>
            </p:nvPr>
          </p:nvSpPr>
          <p:spPr bwMode="auto">
            <a:xfrm flipH="1">
              <a:off x="8596257" y="2325554"/>
              <a:ext cx="70415" cy="238071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5" name="Freeform 99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 flipH="1">
              <a:off x="8525841" y="2325554"/>
              <a:ext cx="132448" cy="97240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6" name="Freeform 100"/>
            <p:cNvSpPr/>
            <p:nvPr>
              <p:custDataLst>
                <p:tags r:id="rId90"/>
              </p:custDataLst>
            </p:nvPr>
          </p:nvSpPr>
          <p:spPr bwMode="auto">
            <a:xfrm flipH="1">
              <a:off x="8519135" y="2325554"/>
              <a:ext cx="139155" cy="117359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7" name="Freeform 101"/>
            <p:cNvSpPr/>
            <p:nvPr>
              <p:custDataLst>
                <p:tags r:id="rId91"/>
              </p:custDataLst>
            </p:nvPr>
          </p:nvSpPr>
          <p:spPr bwMode="auto">
            <a:xfrm flipH="1">
              <a:off x="8420218" y="2810079"/>
              <a:ext cx="23472" cy="58679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8" name="Freeform 102"/>
            <p:cNvSpPr/>
            <p:nvPr>
              <p:custDataLst>
                <p:tags r:id="rId92"/>
              </p:custDataLst>
            </p:nvPr>
          </p:nvSpPr>
          <p:spPr bwMode="auto">
            <a:xfrm flipH="1">
              <a:off x="8460456" y="2622304"/>
              <a:ext cx="82152" cy="90534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9" name="Freeform 103"/>
            <p:cNvSpPr/>
            <p:nvPr>
              <p:custDataLst>
                <p:tags r:id="rId93"/>
              </p:custDataLst>
            </p:nvPr>
          </p:nvSpPr>
          <p:spPr bwMode="auto">
            <a:xfrm flipH="1">
              <a:off x="8487281" y="2630688"/>
              <a:ext cx="46944" cy="5365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0" name="Freeform 104"/>
            <p:cNvSpPr/>
            <p:nvPr>
              <p:custDataLst>
                <p:tags r:id="rId94"/>
              </p:custDataLst>
            </p:nvPr>
          </p:nvSpPr>
          <p:spPr bwMode="auto">
            <a:xfrm flipH="1">
              <a:off x="8487281" y="2625657"/>
              <a:ext cx="50297" cy="63709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105"/>
            <p:cNvSpPr/>
            <p:nvPr>
              <p:custDataLst>
                <p:tags r:id="rId95"/>
              </p:custDataLst>
            </p:nvPr>
          </p:nvSpPr>
          <p:spPr bwMode="auto">
            <a:xfrm flipH="1">
              <a:off x="8467162" y="2630688"/>
              <a:ext cx="63709" cy="73768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106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8475544" y="2625657"/>
              <a:ext cx="58680" cy="78798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107"/>
            <p:cNvSpPr/>
            <p:nvPr>
              <p:custDataLst>
                <p:tags r:id="rId97"/>
              </p:custDataLst>
            </p:nvPr>
          </p:nvSpPr>
          <p:spPr bwMode="auto">
            <a:xfrm flipH="1">
              <a:off x="8463809" y="2657512"/>
              <a:ext cx="38561" cy="46944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108"/>
            <p:cNvSpPr/>
            <p:nvPr>
              <p:custDataLst>
                <p:tags r:id="rId98"/>
              </p:custDataLst>
            </p:nvPr>
          </p:nvSpPr>
          <p:spPr bwMode="auto">
            <a:xfrm flipH="1">
              <a:off x="8463809" y="2680984"/>
              <a:ext cx="43590" cy="26825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5" name="Freeform 109"/>
            <p:cNvSpPr/>
            <p:nvPr>
              <p:custDataLst>
                <p:tags r:id="rId99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6" name="Oval 110"/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7" name="Freeform 111"/>
            <p:cNvSpPr/>
            <p:nvPr>
              <p:custDataLst>
                <p:tags r:id="rId101"/>
              </p:custDataLst>
            </p:nvPr>
          </p:nvSpPr>
          <p:spPr bwMode="auto">
            <a:xfrm flipH="1">
              <a:off x="8490634" y="2545183"/>
              <a:ext cx="46944" cy="1508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8" name="Freeform 112"/>
            <p:cNvSpPr/>
            <p:nvPr>
              <p:custDataLst>
                <p:tags r:id="rId102"/>
              </p:custDataLst>
            </p:nvPr>
          </p:nvSpPr>
          <p:spPr bwMode="auto">
            <a:xfrm flipH="1">
              <a:off x="8525842" y="2939174"/>
              <a:ext cx="211246" cy="343693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9" name="Freeform 113"/>
            <p:cNvSpPr/>
            <p:nvPr>
              <p:custDataLst>
                <p:tags r:id="rId103"/>
              </p:custDataLst>
            </p:nvPr>
          </p:nvSpPr>
          <p:spPr bwMode="auto">
            <a:xfrm flipH="1">
              <a:off x="8589550" y="3282867"/>
              <a:ext cx="229689" cy="179391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0" name="Freeform 114"/>
            <p:cNvSpPr/>
            <p:nvPr>
              <p:custDataLst>
                <p:tags r:id="rId104"/>
              </p:custDataLst>
            </p:nvPr>
          </p:nvSpPr>
          <p:spPr bwMode="auto">
            <a:xfrm flipH="1">
              <a:off x="8420218" y="3001206"/>
              <a:ext cx="316870" cy="352077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1" name="Freeform 115"/>
            <p:cNvSpPr/>
            <p:nvPr>
              <p:custDataLst>
                <p:tags r:id="rId105"/>
              </p:custDataLst>
            </p:nvPr>
          </p:nvSpPr>
          <p:spPr bwMode="auto">
            <a:xfrm flipH="1">
              <a:off x="8819239" y="3306339"/>
              <a:ext cx="125742" cy="38560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116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 flipH="1">
              <a:off x="9053957" y="3388491"/>
              <a:ext cx="11736" cy="3353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3" name="Freeform 117"/>
            <p:cNvSpPr/>
            <p:nvPr>
              <p:custDataLst>
                <p:tags r:id="rId107"/>
              </p:custDataLst>
            </p:nvPr>
          </p:nvSpPr>
          <p:spPr bwMode="auto">
            <a:xfrm flipH="1">
              <a:off x="8334715" y="4283772"/>
              <a:ext cx="519732" cy="26825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4" name="Freeform 118"/>
            <p:cNvSpPr/>
            <p:nvPr>
              <p:custDataLst>
                <p:tags r:id="rId108"/>
              </p:custDataLst>
            </p:nvPr>
          </p:nvSpPr>
          <p:spPr bwMode="auto">
            <a:xfrm flipH="1">
              <a:off x="8279388" y="4310597"/>
              <a:ext cx="571706" cy="140831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5" name="Freeform 119"/>
            <p:cNvSpPr/>
            <p:nvPr>
              <p:custDataLst>
                <p:tags r:id="rId109"/>
              </p:custDataLst>
            </p:nvPr>
          </p:nvSpPr>
          <p:spPr bwMode="auto">
            <a:xfrm flipH="1">
              <a:off x="8452073" y="4116116"/>
              <a:ext cx="422492" cy="41913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6" name="Freeform 120"/>
            <p:cNvSpPr/>
            <p:nvPr>
              <p:custDataLst>
                <p:tags r:id="rId110"/>
              </p:custDataLst>
            </p:nvPr>
          </p:nvSpPr>
          <p:spPr bwMode="auto">
            <a:xfrm flipH="1">
              <a:off x="8354832" y="4154676"/>
              <a:ext cx="514703" cy="132447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7" name="Freeform 121"/>
            <p:cNvSpPr/>
            <p:nvPr>
              <p:custDataLst>
                <p:tags r:id="rId111"/>
              </p:custDataLst>
            </p:nvPr>
          </p:nvSpPr>
          <p:spPr bwMode="auto">
            <a:xfrm flipH="1">
              <a:off x="8487281" y="3349930"/>
              <a:ext cx="886899" cy="855044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8" name="Freeform 122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 flipH="1">
              <a:off x="6520681" y="4706264"/>
              <a:ext cx="3487237" cy="1212149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123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20" name="Freeform 124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6520681" y="4826976"/>
              <a:ext cx="1810680" cy="704154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1" name="Freeform 125"/>
            <p:cNvSpPr/>
            <p:nvPr>
              <p:custDataLst>
                <p:tags r:id="rId115"/>
              </p:custDataLst>
            </p:nvPr>
          </p:nvSpPr>
          <p:spPr bwMode="auto">
            <a:xfrm flipH="1">
              <a:off x="7786480" y="4741471"/>
              <a:ext cx="2127550" cy="1000903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2" name="Freeform 126"/>
            <p:cNvSpPr/>
            <p:nvPr>
              <p:custDataLst>
                <p:tags r:id="rId116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3" name="Freeform 127"/>
            <p:cNvSpPr/>
            <p:nvPr>
              <p:custDataLst>
                <p:tags r:id="rId117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4" name="Freeform 128"/>
            <p:cNvSpPr/>
            <p:nvPr>
              <p:custDataLst>
                <p:tags r:id="rId118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5" name="Freeform 129"/>
            <p:cNvSpPr/>
            <p:nvPr>
              <p:custDataLst>
                <p:tags r:id="rId119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6" name="Freeform 130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9285321" y="4842064"/>
              <a:ext cx="35208" cy="5029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7" name="Freeform 131"/>
            <p:cNvSpPr/>
            <p:nvPr>
              <p:custDataLst>
                <p:tags r:id="rId121"/>
              </p:custDataLst>
            </p:nvPr>
          </p:nvSpPr>
          <p:spPr bwMode="auto">
            <a:xfrm flipH="1">
              <a:off x="8537577" y="4104380"/>
              <a:ext cx="927136" cy="742714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8" name="Freeform 132"/>
            <p:cNvSpPr/>
            <p:nvPr>
              <p:custDataLst>
                <p:tags r:id="rId12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9" name="Freeform 133"/>
            <p:cNvSpPr/>
            <p:nvPr>
              <p:custDataLst>
                <p:tags r:id="rId123"/>
              </p:custDataLst>
            </p:nvPr>
          </p:nvSpPr>
          <p:spPr bwMode="auto">
            <a:xfrm flipH="1">
              <a:off x="8193884" y="4432985"/>
              <a:ext cx="543204" cy="590148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0" name="Freeform 134"/>
            <p:cNvSpPr/>
            <p:nvPr>
              <p:custDataLst>
                <p:tags r:id="rId124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1" name="Freeform 135"/>
            <p:cNvSpPr/>
            <p:nvPr>
              <p:custDataLst>
                <p:tags r:id="rId12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2" name="Freeform 136"/>
            <p:cNvSpPr/>
            <p:nvPr>
              <p:custDataLst>
                <p:tags r:id="rId126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3" name="Freeform 137"/>
            <p:cNvSpPr/>
            <p:nvPr>
              <p:custDataLst>
                <p:tags r:id="rId12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4" name="Freeform 138"/>
            <p:cNvSpPr/>
            <p:nvPr>
              <p:custDataLst>
                <p:tags r:id="rId128"/>
              </p:custDataLst>
            </p:nvPr>
          </p:nvSpPr>
          <p:spPr bwMode="auto">
            <a:xfrm flipH="1">
              <a:off x="8643201" y="3306339"/>
              <a:ext cx="305133" cy="308486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5" name="Freeform 139"/>
            <p:cNvSpPr/>
            <p:nvPr>
              <p:custDataLst>
                <p:tags r:id="rId129"/>
              </p:custDataLst>
            </p:nvPr>
          </p:nvSpPr>
          <p:spPr bwMode="auto">
            <a:xfrm flipH="1">
              <a:off x="7786480" y="5128756"/>
              <a:ext cx="1748648" cy="331958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6" name="Freeform 140"/>
            <p:cNvSpPr/>
            <p:nvPr>
              <p:custDataLst>
                <p:tags r:id="rId130"/>
              </p:custDataLst>
            </p:nvPr>
          </p:nvSpPr>
          <p:spPr bwMode="auto">
            <a:xfrm flipH="1">
              <a:off x="7462905" y="5452331"/>
              <a:ext cx="335311" cy="249806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7" name="Freeform 141"/>
            <p:cNvSpPr/>
            <p:nvPr>
              <p:custDataLst>
                <p:tags r:id="rId131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8" name="Freeform 142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 flipH="1">
              <a:off x="9179699" y="5933503"/>
              <a:ext cx="3353" cy="335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9" name="Freeform 143"/>
            <p:cNvSpPr/>
            <p:nvPr>
              <p:custDataLst>
                <p:tags r:id="rId133"/>
              </p:custDataLst>
            </p:nvPr>
          </p:nvSpPr>
          <p:spPr bwMode="auto">
            <a:xfrm flipH="1">
              <a:off x="8862829" y="5725610"/>
              <a:ext cx="598531" cy="238071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0" name="Freeform 144"/>
            <p:cNvSpPr/>
            <p:nvPr>
              <p:custDataLst>
                <p:tags r:id="rId134"/>
              </p:custDataLst>
            </p:nvPr>
          </p:nvSpPr>
          <p:spPr bwMode="auto">
            <a:xfrm flipH="1">
              <a:off x="8416865" y="2939174"/>
              <a:ext cx="117359" cy="10562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1" name="Freeform 145"/>
            <p:cNvSpPr/>
            <p:nvPr>
              <p:custDataLst>
                <p:tags r:id="rId13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2" name="Freeform 146"/>
            <p:cNvSpPr/>
            <p:nvPr>
              <p:custDataLst>
                <p:tags r:id="rId13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3" name="Freeform 147"/>
            <p:cNvSpPr/>
            <p:nvPr>
              <p:custDataLst>
                <p:tags r:id="rId137"/>
              </p:custDataLst>
            </p:nvPr>
          </p:nvSpPr>
          <p:spPr bwMode="auto">
            <a:xfrm flipH="1">
              <a:off x="8554343" y="2317171"/>
              <a:ext cx="112330" cy="11735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144" name="组合 143"/>
          <p:cNvGrpSpPr/>
          <p:nvPr>
            <p:custDataLst>
              <p:tags r:id="rId138"/>
            </p:custDataLst>
          </p:nvPr>
        </p:nvGrpSpPr>
        <p:grpSpPr>
          <a:xfrm>
            <a:off x="11403355" y="118935"/>
            <a:ext cx="744306" cy="287350"/>
            <a:chOff x="5025193" y="5499274"/>
            <a:chExt cx="1780502" cy="687388"/>
          </a:xfrm>
        </p:grpSpPr>
        <p:sp>
          <p:nvSpPr>
            <p:cNvPr id="145" name="Freeform 24"/>
            <p:cNvSpPr/>
            <p:nvPr>
              <p:custDataLst>
                <p:tags r:id="rId139"/>
              </p:custDataLst>
            </p:nvPr>
          </p:nvSpPr>
          <p:spPr bwMode="auto">
            <a:xfrm flipH="1">
              <a:off x="5088902" y="5613280"/>
              <a:ext cx="1716793" cy="573382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25"/>
            <p:cNvSpPr/>
            <p:nvPr>
              <p:custDataLst>
                <p:tags r:id="rId140"/>
              </p:custDataLst>
            </p:nvPr>
          </p:nvSpPr>
          <p:spPr bwMode="auto">
            <a:xfrm flipH="1">
              <a:off x="5025193" y="5807761"/>
              <a:ext cx="1757031" cy="352077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7" name="Freeform 26"/>
            <p:cNvSpPr/>
            <p:nvPr>
              <p:custDataLst>
                <p:tags r:id="rId141"/>
              </p:custDataLst>
            </p:nvPr>
          </p:nvSpPr>
          <p:spPr bwMode="auto">
            <a:xfrm flipH="1">
              <a:off x="6351348" y="5737345"/>
              <a:ext cx="387285" cy="39063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8" name="Freeform 27"/>
            <p:cNvSpPr/>
            <p:nvPr>
              <p:custDataLst>
                <p:tags r:id="rId142"/>
              </p:custDataLst>
            </p:nvPr>
          </p:nvSpPr>
          <p:spPr bwMode="auto">
            <a:xfrm flipH="1">
              <a:off x="5088901" y="5499274"/>
              <a:ext cx="1004258" cy="395667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49" name="Freeform 28"/>
            <p:cNvSpPr/>
            <p:nvPr>
              <p:custDataLst>
                <p:tags r:id="rId143"/>
              </p:custDataLst>
            </p:nvPr>
          </p:nvSpPr>
          <p:spPr bwMode="auto">
            <a:xfrm flipH="1">
              <a:off x="5643842" y="5842969"/>
              <a:ext cx="742715" cy="28501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0" name="Freeform 29"/>
            <p:cNvSpPr/>
            <p:nvPr>
              <p:custDataLst>
                <p:tags r:id="rId144"/>
              </p:custDataLst>
            </p:nvPr>
          </p:nvSpPr>
          <p:spPr bwMode="auto">
            <a:xfrm flipH="1">
              <a:off x="5088902" y="5749082"/>
              <a:ext cx="590148" cy="246453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1" name="Freeform 30"/>
            <p:cNvSpPr/>
            <p:nvPr>
              <p:custDataLst>
                <p:tags r:id="rId145"/>
              </p:custDataLst>
            </p:nvPr>
          </p:nvSpPr>
          <p:spPr bwMode="auto">
            <a:xfrm flipH="1">
              <a:off x="5679050" y="5549571"/>
              <a:ext cx="1032759" cy="481171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152" name="组合 151"/>
          <p:cNvGrpSpPr/>
          <p:nvPr>
            <p:custDataLst>
              <p:tags r:id="rId146"/>
            </p:custDataLst>
          </p:nvPr>
        </p:nvGrpSpPr>
        <p:grpSpPr>
          <a:xfrm>
            <a:off x="9919347" y="6462773"/>
            <a:ext cx="762218" cy="406339"/>
            <a:chOff x="10137012" y="5440595"/>
            <a:chExt cx="1443515" cy="769539"/>
          </a:xfrm>
        </p:grpSpPr>
        <p:sp>
          <p:nvSpPr>
            <p:cNvPr id="153" name="Freeform 148"/>
            <p:cNvSpPr/>
            <p:nvPr>
              <p:custDataLst>
                <p:tags r:id="rId147"/>
              </p:custDataLst>
            </p:nvPr>
          </p:nvSpPr>
          <p:spPr bwMode="auto">
            <a:xfrm flipH="1">
              <a:off x="10137012" y="5933503"/>
              <a:ext cx="1443515" cy="276631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149"/>
            <p:cNvSpPr/>
            <p:nvPr>
              <p:custDataLst>
                <p:tags r:id="rId148"/>
              </p:custDataLst>
            </p:nvPr>
          </p:nvSpPr>
          <p:spPr bwMode="auto">
            <a:xfrm flipH="1">
              <a:off x="10160484" y="5807761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5" name="Freeform 150"/>
            <p:cNvSpPr/>
            <p:nvPr>
              <p:custDataLst>
                <p:tags r:id="rId149"/>
              </p:custDataLst>
            </p:nvPr>
          </p:nvSpPr>
          <p:spPr bwMode="auto">
            <a:xfrm flipH="1">
              <a:off x="10183955" y="5660224"/>
              <a:ext cx="1264123" cy="300103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151"/>
            <p:cNvSpPr/>
            <p:nvPr>
              <p:custDataLst>
                <p:tags r:id="rId150"/>
              </p:custDataLst>
            </p:nvPr>
          </p:nvSpPr>
          <p:spPr bwMode="auto">
            <a:xfrm flipH="1">
              <a:off x="10145394" y="5745729"/>
              <a:ext cx="816483" cy="402373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152"/>
            <p:cNvSpPr/>
            <p:nvPr>
              <p:custDataLst>
                <p:tags r:id="rId151"/>
              </p:custDataLst>
            </p:nvPr>
          </p:nvSpPr>
          <p:spPr bwMode="auto">
            <a:xfrm flipH="1">
              <a:off x="10923316" y="5874823"/>
              <a:ext cx="507997" cy="264896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8" name="Freeform 153"/>
            <p:cNvSpPr/>
            <p:nvPr>
              <p:custDataLst>
                <p:tags r:id="rId152"/>
              </p:custDataLst>
            </p:nvPr>
          </p:nvSpPr>
          <p:spPr bwMode="auto">
            <a:xfrm flipH="1">
              <a:off x="10160484" y="5589808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59" name="Freeform 154"/>
            <p:cNvSpPr/>
            <p:nvPr>
              <p:custDataLst>
                <p:tags r:id="rId153"/>
              </p:custDataLst>
            </p:nvPr>
          </p:nvSpPr>
          <p:spPr bwMode="auto">
            <a:xfrm flipH="1">
              <a:off x="10183955" y="5440595"/>
              <a:ext cx="1264123" cy="30178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0" name="Freeform 155"/>
            <p:cNvSpPr/>
            <p:nvPr>
              <p:custDataLst>
                <p:tags r:id="rId154"/>
              </p:custDataLst>
            </p:nvPr>
          </p:nvSpPr>
          <p:spPr bwMode="auto">
            <a:xfrm flipH="1">
              <a:off x="10145394" y="5522746"/>
              <a:ext cx="816483" cy="407403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1" name="Freeform 156"/>
            <p:cNvSpPr/>
            <p:nvPr>
              <p:custDataLst>
                <p:tags r:id="rId155"/>
              </p:custDataLst>
            </p:nvPr>
          </p:nvSpPr>
          <p:spPr bwMode="auto">
            <a:xfrm flipH="1">
              <a:off x="10923316" y="5655195"/>
              <a:ext cx="507997" cy="26657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2" name="Freeform 157"/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 flipH="1">
              <a:off x="10153777" y="5522746"/>
              <a:ext cx="1051201" cy="410756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3" name="Freeform 158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 flipH="1">
              <a:off x="10160484" y="5921766"/>
              <a:ext cx="1185326" cy="226335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4" name="Freeform 159"/>
            <p:cNvSpPr/>
            <p:nvPr>
              <p:custDataLst>
                <p:tags r:id="rId158"/>
              </p:custDataLst>
            </p:nvPr>
          </p:nvSpPr>
          <p:spPr bwMode="auto">
            <a:xfrm flipH="1">
              <a:off x="10183955" y="5730639"/>
              <a:ext cx="1079702" cy="229688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5" name="Freeform 160"/>
            <p:cNvSpPr/>
            <p:nvPr>
              <p:custDataLst>
                <p:tags r:id="rId159"/>
              </p:custDataLst>
            </p:nvPr>
          </p:nvSpPr>
          <p:spPr bwMode="auto">
            <a:xfrm flipH="1">
              <a:off x="10153777" y="5745729"/>
              <a:ext cx="808100" cy="402373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6" name="Freeform 161"/>
            <p:cNvSpPr/>
            <p:nvPr>
              <p:custDataLst>
                <p:tags r:id="rId160"/>
              </p:custDataLst>
            </p:nvPr>
          </p:nvSpPr>
          <p:spPr bwMode="auto">
            <a:xfrm flipH="1">
              <a:off x="10931699" y="5898295"/>
              <a:ext cx="414110" cy="241424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7" name="Freeform 162"/>
            <p:cNvSpPr>
              <a:spLocks noEditPoints="1"/>
            </p:cNvSpPr>
            <p:nvPr>
              <p:custDataLst>
                <p:tags r:id="rId161"/>
              </p:custDataLst>
            </p:nvPr>
          </p:nvSpPr>
          <p:spPr bwMode="auto">
            <a:xfrm flipH="1">
              <a:off x="10160484" y="5702138"/>
              <a:ext cx="1091438" cy="228012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8" name="Freeform 163"/>
            <p:cNvSpPr/>
            <p:nvPr>
              <p:custDataLst>
                <p:tags r:id="rId162"/>
              </p:custDataLst>
            </p:nvPr>
          </p:nvSpPr>
          <p:spPr bwMode="auto">
            <a:xfrm flipH="1">
              <a:off x="10183955" y="5452331"/>
              <a:ext cx="865103" cy="28501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9" name="Freeform 164"/>
            <p:cNvSpPr/>
            <p:nvPr>
              <p:custDataLst>
                <p:tags r:id="rId163"/>
              </p:custDataLst>
            </p:nvPr>
          </p:nvSpPr>
          <p:spPr bwMode="auto">
            <a:xfrm flipH="1">
              <a:off x="10153777" y="5522746"/>
              <a:ext cx="808100" cy="407403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70" name="Freeform 165"/>
            <p:cNvSpPr/>
            <p:nvPr>
              <p:custDataLst>
                <p:tags r:id="rId164"/>
              </p:custDataLst>
            </p:nvPr>
          </p:nvSpPr>
          <p:spPr bwMode="auto">
            <a:xfrm flipH="1">
              <a:off x="10931699" y="5713873"/>
              <a:ext cx="311839" cy="207893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6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6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图形 9948"/>
          <p:cNvSpPr/>
          <p:nvPr>
            <p:custDataLst>
              <p:tags r:id="rId2"/>
            </p:custDataLst>
          </p:nvPr>
        </p:nvSpPr>
        <p:spPr>
          <a:xfrm flipH="1">
            <a:off x="0" y="-3099"/>
            <a:ext cx="7629760" cy="6858000"/>
          </a:xfrm>
          <a:custGeom>
            <a:avLst/>
            <a:gdLst>
              <a:gd name="connsiteX0" fmla="*/ 373276 w 7629760"/>
              <a:gd name="connsiteY0" fmla="*/ 3099 h 6858000"/>
              <a:gd name="connsiteX1" fmla="*/ 551471 w 7629760"/>
              <a:gd name="connsiteY1" fmla="*/ 1254856 h 6858000"/>
              <a:gd name="connsiteX2" fmla="*/ 31317 w 7629760"/>
              <a:gd name="connsiteY2" fmla="*/ 2356026 h 6858000"/>
              <a:gd name="connsiteX3" fmla="*/ 212022 w 7629760"/>
              <a:gd name="connsiteY3" fmla="*/ 2409359 h 6858000"/>
              <a:gd name="connsiteX4" fmla="*/ 968723 w 7629760"/>
              <a:gd name="connsiteY4" fmla="*/ 2972180 h 6858000"/>
              <a:gd name="connsiteX5" fmla="*/ 4107215 w 7629760"/>
              <a:gd name="connsiteY5" fmla="*/ 5363382 h 6858000"/>
              <a:gd name="connsiteX6" fmla="*/ 7627195 w 7629760"/>
              <a:gd name="connsiteY6" fmla="*/ 6857334 h 6858000"/>
              <a:gd name="connsiteX7" fmla="*/ 7627195 w 7629760"/>
              <a:gd name="connsiteY7" fmla="*/ 3099 h 6858000"/>
              <a:gd name="connsiteX8" fmla="*/ 373276 w 7629760"/>
              <a:gd name="connsiteY8" fmla="*/ 30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9760" h="6858000">
                <a:moveTo>
                  <a:pt x="373276" y="3099"/>
                </a:moveTo>
                <a:cubicBezTo>
                  <a:pt x="348178" y="311175"/>
                  <a:pt x="360099" y="771722"/>
                  <a:pt x="551471" y="1254856"/>
                </a:cubicBezTo>
                <a:cubicBezTo>
                  <a:pt x="905351" y="2149596"/>
                  <a:pt x="296100" y="2222380"/>
                  <a:pt x="31317" y="2356026"/>
                </a:cubicBezTo>
                <a:cubicBezTo>
                  <a:pt x="-6330" y="2375477"/>
                  <a:pt x="-48996" y="2396810"/>
                  <a:pt x="212022" y="2409359"/>
                </a:cubicBezTo>
                <a:cubicBezTo>
                  <a:pt x="489981" y="2422536"/>
                  <a:pt x="819391" y="2396183"/>
                  <a:pt x="968723" y="2972180"/>
                </a:cubicBezTo>
                <a:cubicBezTo>
                  <a:pt x="1093585" y="3454687"/>
                  <a:pt x="1657033" y="5320088"/>
                  <a:pt x="4107215" y="5363382"/>
                </a:cubicBezTo>
                <a:cubicBezTo>
                  <a:pt x="7479118" y="5423617"/>
                  <a:pt x="7627195" y="6857334"/>
                  <a:pt x="7627195" y="6857334"/>
                </a:cubicBezTo>
                <a:lnTo>
                  <a:pt x="7627195" y="3099"/>
                </a:lnTo>
                <a:lnTo>
                  <a:pt x="373276" y="3099"/>
                </a:lnTo>
                <a:close/>
              </a:path>
            </a:pathLst>
          </a:custGeom>
          <a:solidFill>
            <a:schemeClr val="accent1"/>
          </a:solidFill>
          <a:ln w="627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72" name="Freeform 5"/>
          <p:cNvSpPr/>
          <p:nvPr>
            <p:custDataLst>
              <p:tags r:id="rId3"/>
            </p:custDataLst>
          </p:nvPr>
        </p:nvSpPr>
        <p:spPr bwMode="auto">
          <a:xfrm flipH="1">
            <a:off x="9910677" y="5100254"/>
            <a:ext cx="445964" cy="172685"/>
          </a:xfrm>
          <a:custGeom>
            <a:avLst/>
            <a:gdLst>
              <a:gd name="T0" fmla="*/ 19 w 114"/>
              <a:gd name="T1" fmla="*/ 0 h 44"/>
              <a:gd name="T2" fmla="*/ 0 w 114"/>
              <a:gd name="T3" fmla="*/ 16 h 44"/>
              <a:gd name="T4" fmla="*/ 114 w 114"/>
              <a:gd name="T5" fmla="*/ 44 h 44"/>
              <a:gd name="T6" fmla="*/ 114 w 114"/>
              <a:gd name="T7" fmla="*/ 44 h 44"/>
              <a:gd name="T8" fmla="*/ 60 w 114"/>
              <a:gd name="T9" fmla="*/ 40 h 44"/>
              <a:gd name="T10" fmla="*/ 98 w 114"/>
              <a:gd name="T11" fmla="*/ 15 h 44"/>
              <a:gd name="T12" fmla="*/ 38 w 114"/>
              <a:gd name="T13" fmla="*/ 8 h 44"/>
              <a:gd name="T14" fmla="*/ 19 w 114"/>
              <a:gd name="T1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" h="44">
                <a:moveTo>
                  <a:pt x="19" y="0"/>
                </a:moveTo>
                <a:cubicBezTo>
                  <a:pt x="7" y="5"/>
                  <a:pt x="0" y="10"/>
                  <a:pt x="0" y="16"/>
                </a:cubicBezTo>
                <a:cubicBezTo>
                  <a:pt x="0" y="30"/>
                  <a:pt x="50" y="43"/>
                  <a:pt x="114" y="44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94" y="44"/>
                  <a:pt x="76" y="42"/>
                  <a:pt x="60" y="40"/>
                </a:cubicBezTo>
                <a:cubicBezTo>
                  <a:pt x="72" y="31"/>
                  <a:pt x="85" y="22"/>
                  <a:pt x="98" y="15"/>
                </a:cubicBezTo>
                <a:cubicBezTo>
                  <a:pt x="75" y="13"/>
                  <a:pt x="52" y="10"/>
                  <a:pt x="38" y="8"/>
                </a:cubicBezTo>
                <a:cubicBezTo>
                  <a:pt x="30" y="6"/>
                  <a:pt x="24" y="3"/>
                  <a:pt x="19" y="0"/>
                </a:cubicBezTo>
              </a:path>
            </a:pathLst>
          </a:custGeom>
          <a:solidFill>
            <a:srgbClr val="E4E6E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174" name="Freeform 7"/>
          <p:cNvSpPr/>
          <p:nvPr>
            <p:custDataLst>
              <p:tags r:id="rId4"/>
            </p:custDataLst>
          </p:nvPr>
        </p:nvSpPr>
        <p:spPr bwMode="auto">
          <a:xfrm flipH="1">
            <a:off x="9417769" y="4240181"/>
            <a:ext cx="903664" cy="938871"/>
          </a:xfrm>
          <a:custGeom>
            <a:avLst/>
            <a:gdLst>
              <a:gd name="T0" fmla="*/ 220 w 231"/>
              <a:gd name="T1" fmla="*/ 11 h 240"/>
              <a:gd name="T2" fmla="*/ 40 w 231"/>
              <a:gd name="T3" fmla="*/ 83 h 240"/>
              <a:gd name="T4" fmla="*/ 3 w 231"/>
              <a:gd name="T5" fmla="*/ 193 h 240"/>
              <a:gd name="T6" fmla="*/ 29 w 231"/>
              <a:gd name="T7" fmla="*/ 228 h 240"/>
              <a:gd name="T8" fmla="*/ 151 w 231"/>
              <a:gd name="T9" fmla="*/ 240 h 240"/>
              <a:gd name="T10" fmla="*/ 158 w 231"/>
              <a:gd name="T11" fmla="*/ 240 h 240"/>
              <a:gd name="T12" fmla="*/ 231 w 231"/>
              <a:gd name="T13" fmla="*/ 0 h 240"/>
              <a:gd name="T14" fmla="*/ 220 w 231"/>
              <a:gd name="T15" fmla="*/ 11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1" h="240">
                <a:moveTo>
                  <a:pt x="220" y="11"/>
                </a:moveTo>
                <a:cubicBezTo>
                  <a:pt x="193" y="43"/>
                  <a:pt x="40" y="83"/>
                  <a:pt x="40" y="83"/>
                </a:cubicBezTo>
                <a:cubicBezTo>
                  <a:pt x="40" y="83"/>
                  <a:pt x="6" y="180"/>
                  <a:pt x="3" y="193"/>
                </a:cubicBezTo>
                <a:cubicBezTo>
                  <a:pt x="0" y="206"/>
                  <a:pt x="1" y="222"/>
                  <a:pt x="29" y="228"/>
                </a:cubicBezTo>
                <a:cubicBezTo>
                  <a:pt x="58" y="233"/>
                  <a:pt x="127" y="239"/>
                  <a:pt x="151" y="240"/>
                </a:cubicBezTo>
                <a:cubicBezTo>
                  <a:pt x="153" y="240"/>
                  <a:pt x="156" y="240"/>
                  <a:pt x="158" y="240"/>
                </a:cubicBezTo>
                <a:cubicBezTo>
                  <a:pt x="187" y="162"/>
                  <a:pt x="214" y="82"/>
                  <a:pt x="231" y="0"/>
                </a:cubicBezTo>
                <a:cubicBezTo>
                  <a:pt x="228" y="2"/>
                  <a:pt x="224" y="6"/>
                  <a:pt x="220" y="11"/>
                </a:cubicBezTo>
              </a:path>
            </a:pathLst>
          </a:custGeom>
          <a:solidFill>
            <a:srgbClr val="FFA9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175" name="Freeform 8"/>
          <p:cNvSpPr/>
          <p:nvPr>
            <p:custDataLst>
              <p:tags r:id="rId5"/>
            </p:custDataLst>
          </p:nvPr>
        </p:nvSpPr>
        <p:spPr bwMode="auto">
          <a:xfrm flipH="1">
            <a:off x="9813436" y="4753207"/>
            <a:ext cx="296751" cy="261543"/>
          </a:xfrm>
          <a:custGeom>
            <a:avLst/>
            <a:gdLst>
              <a:gd name="T0" fmla="*/ 76 w 76"/>
              <a:gd name="T1" fmla="*/ 7 h 67"/>
              <a:gd name="T2" fmla="*/ 56 w 76"/>
              <a:gd name="T3" fmla="*/ 64 h 67"/>
              <a:gd name="T4" fmla="*/ 4 w 76"/>
              <a:gd name="T5" fmla="*/ 56 h 67"/>
              <a:gd name="T6" fmla="*/ 20 w 76"/>
              <a:gd name="T7" fmla="*/ 8 h 67"/>
              <a:gd name="T8" fmla="*/ 76 w 76"/>
              <a:gd name="T9" fmla="*/ 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" h="67">
                <a:moveTo>
                  <a:pt x="76" y="7"/>
                </a:moveTo>
                <a:cubicBezTo>
                  <a:pt x="76" y="7"/>
                  <a:pt x="62" y="60"/>
                  <a:pt x="56" y="64"/>
                </a:cubicBezTo>
                <a:cubicBezTo>
                  <a:pt x="50" y="67"/>
                  <a:pt x="8" y="65"/>
                  <a:pt x="4" y="56"/>
                </a:cubicBezTo>
                <a:cubicBezTo>
                  <a:pt x="0" y="47"/>
                  <a:pt x="11" y="12"/>
                  <a:pt x="20" y="8"/>
                </a:cubicBezTo>
                <a:cubicBezTo>
                  <a:pt x="28" y="5"/>
                  <a:pt x="72" y="0"/>
                  <a:pt x="76" y="7"/>
                </a:cubicBezTo>
                <a:close/>
              </a:path>
            </a:pathLst>
          </a:custGeom>
          <a:solidFill>
            <a:srgbClr val="FFDA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176" name="Freeform 9"/>
          <p:cNvSpPr/>
          <p:nvPr>
            <p:custDataLst>
              <p:tags r:id="rId6"/>
            </p:custDataLst>
          </p:nvPr>
        </p:nvSpPr>
        <p:spPr bwMode="auto">
          <a:xfrm flipH="1">
            <a:off x="9320528" y="4186531"/>
            <a:ext cx="950608" cy="496261"/>
          </a:xfrm>
          <a:custGeom>
            <a:avLst/>
            <a:gdLst>
              <a:gd name="T0" fmla="*/ 216 w 243"/>
              <a:gd name="T1" fmla="*/ 5 h 127"/>
              <a:gd name="T2" fmla="*/ 116 w 243"/>
              <a:gd name="T3" fmla="*/ 5 h 127"/>
              <a:gd name="T4" fmla="*/ 39 w 243"/>
              <a:gd name="T5" fmla="*/ 17 h 127"/>
              <a:gd name="T6" fmla="*/ 30 w 243"/>
              <a:gd name="T7" fmla="*/ 101 h 127"/>
              <a:gd name="T8" fmla="*/ 147 w 243"/>
              <a:gd name="T9" fmla="*/ 97 h 127"/>
              <a:gd name="T10" fmla="*/ 218 w 243"/>
              <a:gd name="T11" fmla="*/ 16 h 127"/>
              <a:gd name="T12" fmla="*/ 238 w 243"/>
              <a:gd name="T13" fmla="*/ 24 h 127"/>
              <a:gd name="T14" fmla="*/ 243 w 243"/>
              <a:gd name="T15" fmla="*/ 19 h 127"/>
              <a:gd name="T16" fmla="*/ 216 w 243"/>
              <a:gd name="T17" fmla="*/ 5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3" h="127">
                <a:moveTo>
                  <a:pt x="216" y="5"/>
                </a:moveTo>
                <a:cubicBezTo>
                  <a:pt x="216" y="5"/>
                  <a:pt x="142" y="10"/>
                  <a:pt x="116" y="5"/>
                </a:cubicBezTo>
                <a:cubicBezTo>
                  <a:pt x="89" y="0"/>
                  <a:pt x="58" y="0"/>
                  <a:pt x="39" y="17"/>
                </a:cubicBezTo>
                <a:cubicBezTo>
                  <a:pt x="21" y="35"/>
                  <a:pt x="0" y="83"/>
                  <a:pt x="30" y="101"/>
                </a:cubicBezTo>
                <a:cubicBezTo>
                  <a:pt x="60" y="119"/>
                  <a:pt x="114" y="127"/>
                  <a:pt x="147" y="97"/>
                </a:cubicBezTo>
                <a:cubicBezTo>
                  <a:pt x="179" y="68"/>
                  <a:pt x="202" y="16"/>
                  <a:pt x="218" y="16"/>
                </a:cubicBezTo>
                <a:cubicBezTo>
                  <a:pt x="235" y="16"/>
                  <a:pt x="238" y="24"/>
                  <a:pt x="238" y="24"/>
                </a:cubicBezTo>
                <a:cubicBezTo>
                  <a:pt x="243" y="19"/>
                  <a:pt x="243" y="19"/>
                  <a:pt x="243" y="19"/>
                </a:cubicBezTo>
                <a:cubicBezTo>
                  <a:pt x="243" y="19"/>
                  <a:pt x="232" y="4"/>
                  <a:pt x="216" y="5"/>
                </a:cubicBezTo>
              </a:path>
            </a:pathLst>
          </a:custGeom>
          <a:solidFill>
            <a:srgbClr val="FF8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177" name="Freeform 10"/>
          <p:cNvSpPr/>
          <p:nvPr>
            <p:custDataLst>
              <p:tags r:id="rId7"/>
            </p:custDataLst>
          </p:nvPr>
        </p:nvSpPr>
        <p:spPr bwMode="auto">
          <a:xfrm flipH="1">
            <a:off x="9320529" y="4204973"/>
            <a:ext cx="801394" cy="504643"/>
          </a:xfrm>
          <a:custGeom>
            <a:avLst/>
            <a:gdLst>
              <a:gd name="T0" fmla="*/ 0 w 205"/>
              <a:gd name="T1" fmla="*/ 100 h 129"/>
              <a:gd name="T2" fmla="*/ 70 w 205"/>
              <a:gd name="T3" fmla="*/ 103 h 129"/>
              <a:gd name="T4" fmla="*/ 132 w 205"/>
              <a:gd name="T5" fmla="*/ 55 h 129"/>
              <a:gd name="T6" fmla="*/ 178 w 205"/>
              <a:gd name="T7" fmla="*/ 3 h 129"/>
              <a:gd name="T8" fmla="*/ 205 w 205"/>
              <a:gd name="T9" fmla="*/ 14 h 129"/>
              <a:gd name="T10" fmla="*/ 200 w 205"/>
              <a:gd name="T11" fmla="*/ 19 h 129"/>
              <a:gd name="T12" fmla="*/ 178 w 205"/>
              <a:gd name="T13" fmla="*/ 12 h 129"/>
              <a:gd name="T14" fmla="*/ 122 w 205"/>
              <a:gd name="T15" fmla="*/ 78 h 129"/>
              <a:gd name="T16" fmla="*/ 0 w 205"/>
              <a:gd name="T17" fmla="*/ 10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5" h="129">
                <a:moveTo>
                  <a:pt x="0" y="100"/>
                </a:moveTo>
                <a:cubicBezTo>
                  <a:pt x="0" y="100"/>
                  <a:pt x="35" y="116"/>
                  <a:pt x="70" y="103"/>
                </a:cubicBezTo>
                <a:cubicBezTo>
                  <a:pt x="105" y="89"/>
                  <a:pt x="124" y="66"/>
                  <a:pt x="132" y="55"/>
                </a:cubicBezTo>
                <a:cubicBezTo>
                  <a:pt x="140" y="45"/>
                  <a:pt x="161" y="6"/>
                  <a:pt x="178" y="3"/>
                </a:cubicBezTo>
                <a:cubicBezTo>
                  <a:pt x="194" y="0"/>
                  <a:pt x="205" y="14"/>
                  <a:pt x="205" y="14"/>
                </a:cubicBezTo>
                <a:cubicBezTo>
                  <a:pt x="200" y="19"/>
                  <a:pt x="200" y="19"/>
                  <a:pt x="200" y="19"/>
                </a:cubicBezTo>
                <a:cubicBezTo>
                  <a:pt x="200" y="19"/>
                  <a:pt x="188" y="7"/>
                  <a:pt x="178" y="12"/>
                </a:cubicBezTo>
                <a:cubicBezTo>
                  <a:pt x="168" y="17"/>
                  <a:pt x="141" y="59"/>
                  <a:pt x="122" y="78"/>
                </a:cubicBezTo>
                <a:cubicBezTo>
                  <a:pt x="103" y="97"/>
                  <a:pt x="84" y="129"/>
                  <a:pt x="0" y="100"/>
                </a:cubicBezTo>
              </a:path>
            </a:pathLst>
          </a:custGeom>
          <a:solidFill>
            <a:srgbClr val="D46D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180" name="Freeform 13"/>
          <p:cNvSpPr/>
          <p:nvPr>
            <p:custDataLst>
              <p:tags r:id="rId8"/>
            </p:custDataLst>
          </p:nvPr>
        </p:nvSpPr>
        <p:spPr bwMode="auto">
          <a:xfrm flipH="1">
            <a:off x="9813436" y="4756561"/>
            <a:ext cx="293398" cy="155919"/>
          </a:xfrm>
          <a:custGeom>
            <a:avLst/>
            <a:gdLst>
              <a:gd name="T0" fmla="*/ 67 w 75"/>
              <a:gd name="T1" fmla="*/ 2 h 40"/>
              <a:gd name="T2" fmla="*/ 36 w 75"/>
              <a:gd name="T3" fmla="*/ 2 h 40"/>
              <a:gd name="T4" fmla="*/ 12 w 75"/>
              <a:gd name="T5" fmla="*/ 6 h 40"/>
              <a:gd name="T6" fmla="*/ 9 w 75"/>
              <a:gd name="T7" fmla="*/ 32 h 40"/>
              <a:gd name="T8" fmla="*/ 45 w 75"/>
              <a:gd name="T9" fmla="*/ 31 h 40"/>
              <a:gd name="T10" fmla="*/ 68 w 75"/>
              <a:gd name="T11" fmla="*/ 5 h 40"/>
              <a:gd name="T12" fmla="*/ 74 w 75"/>
              <a:gd name="T13" fmla="*/ 8 h 40"/>
              <a:gd name="T14" fmla="*/ 75 w 75"/>
              <a:gd name="T15" fmla="*/ 6 h 40"/>
              <a:gd name="T16" fmla="*/ 67 w 75"/>
              <a:gd name="T17" fmla="*/ 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" h="40">
                <a:moveTo>
                  <a:pt x="67" y="2"/>
                </a:moveTo>
                <a:cubicBezTo>
                  <a:pt x="67" y="2"/>
                  <a:pt x="44" y="3"/>
                  <a:pt x="36" y="2"/>
                </a:cubicBezTo>
                <a:cubicBezTo>
                  <a:pt x="28" y="0"/>
                  <a:pt x="18" y="0"/>
                  <a:pt x="12" y="6"/>
                </a:cubicBezTo>
                <a:cubicBezTo>
                  <a:pt x="6" y="11"/>
                  <a:pt x="0" y="26"/>
                  <a:pt x="9" y="32"/>
                </a:cubicBezTo>
                <a:cubicBezTo>
                  <a:pt x="19" y="37"/>
                  <a:pt x="35" y="40"/>
                  <a:pt x="45" y="31"/>
                </a:cubicBezTo>
                <a:cubicBezTo>
                  <a:pt x="56" y="21"/>
                  <a:pt x="62" y="5"/>
                  <a:pt x="68" y="5"/>
                </a:cubicBezTo>
                <a:cubicBezTo>
                  <a:pt x="73" y="5"/>
                  <a:pt x="74" y="8"/>
                  <a:pt x="74" y="8"/>
                </a:cubicBezTo>
                <a:cubicBezTo>
                  <a:pt x="75" y="6"/>
                  <a:pt x="75" y="6"/>
                  <a:pt x="75" y="6"/>
                </a:cubicBezTo>
                <a:cubicBezTo>
                  <a:pt x="75" y="6"/>
                  <a:pt x="72" y="2"/>
                  <a:pt x="67" y="2"/>
                </a:cubicBezTo>
                <a:close/>
              </a:path>
            </a:pathLst>
          </a:custGeom>
          <a:solidFill>
            <a:srgbClr val="FF8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185" name="Freeform 18"/>
          <p:cNvSpPr/>
          <p:nvPr>
            <p:custDataLst>
              <p:tags r:id="rId9"/>
            </p:custDataLst>
          </p:nvPr>
        </p:nvSpPr>
        <p:spPr bwMode="auto">
          <a:xfrm flipH="1">
            <a:off x="9867087" y="5158934"/>
            <a:ext cx="254837" cy="114006"/>
          </a:xfrm>
          <a:custGeom>
            <a:avLst/>
            <a:gdLst>
              <a:gd name="T0" fmla="*/ 38 w 65"/>
              <a:gd name="T1" fmla="*/ 0 h 29"/>
              <a:gd name="T2" fmla="*/ 0 w 65"/>
              <a:gd name="T3" fmla="*/ 25 h 29"/>
              <a:gd name="T4" fmla="*/ 54 w 65"/>
              <a:gd name="T5" fmla="*/ 29 h 29"/>
              <a:gd name="T6" fmla="*/ 65 w 65"/>
              <a:gd name="T7" fmla="*/ 3 h 29"/>
              <a:gd name="T8" fmla="*/ 38 w 65"/>
              <a:gd name="T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29">
                <a:moveTo>
                  <a:pt x="38" y="0"/>
                </a:moveTo>
                <a:cubicBezTo>
                  <a:pt x="25" y="7"/>
                  <a:pt x="12" y="16"/>
                  <a:pt x="0" y="25"/>
                </a:cubicBezTo>
                <a:cubicBezTo>
                  <a:pt x="16" y="27"/>
                  <a:pt x="34" y="29"/>
                  <a:pt x="54" y="29"/>
                </a:cubicBezTo>
                <a:cubicBezTo>
                  <a:pt x="56" y="20"/>
                  <a:pt x="60" y="11"/>
                  <a:pt x="65" y="3"/>
                </a:cubicBezTo>
                <a:cubicBezTo>
                  <a:pt x="57" y="2"/>
                  <a:pt x="47" y="1"/>
                  <a:pt x="38" y="0"/>
                </a:cubicBezTo>
              </a:path>
            </a:pathLst>
          </a:custGeom>
          <a:solidFill>
            <a:srgbClr val="C8C7C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grpSp>
        <p:nvGrpSpPr>
          <p:cNvPr id="6" name="组合 5"/>
          <p:cNvGrpSpPr/>
          <p:nvPr>
            <p:custDataLst>
              <p:tags r:id="rId10"/>
            </p:custDataLst>
          </p:nvPr>
        </p:nvGrpSpPr>
        <p:grpSpPr>
          <a:xfrm>
            <a:off x="5025193" y="5499274"/>
            <a:ext cx="1780502" cy="687388"/>
            <a:chOff x="5025193" y="5499274"/>
            <a:chExt cx="1780502" cy="687388"/>
          </a:xfrm>
        </p:grpSpPr>
        <p:sp>
          <p:nvSpPr>
            <p:cNvPr id="191" name="Freeform 24"/>
            <p:cNvSpPr/>
            <p:nvPr>
              <p:custDataLst>
                <p:tags r:id="rId11"/>
              </p:custDataLst>
            </p:nvPr>
          </p:nvSpPr>
          <p:spPr bwMode="auto">
            <a:xfrm flipH="1">
              <a:off x="5088902" y="5613280"/>
              <a:ext cx="1716793" cy="573382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2" name="Freeform 25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5025193" y="5807761"/>
              <a:ext cx="1757031" cy="352077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3" name="Freeform 26"/>
            <p:cNvSpPr/>
            <p:nvPr>
              <p:custDataLst>
                <p:tags r:id="rId13"/>
              </p:custDataLst>
            </p:nvPr>
          </p:nvSpPr>
          <p:spPr bwMode="auto">
            <a:xfrm flipH="1">
              <a:off x="6351348" y="5737345"/>
              <a:ext cx="387285" cy="39063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4" name="Freeform 27"/>
            <p:cNvSpPr/>
            <p:nvPr>
              <p:custDataLst>
                <p:tags r:id="rId14"/>
              </p:custDataLst>
            </p:nvPr>
          </p:nvSpPr>
          <p:spPr bwMode="auto">
            <a:xfrm flipH="1">
              <a:off x="5088901" y="5499274"/>
              <a:ext cx="1004258" cy="395667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5" name="Freeform 28"/>
            <p:cNvSpPr/>
            <p:nvPr>
              <p:custDataLst>
                <p:tags r:id="rId15"/>
              </p:custDataLst>
            </p:nvPr>
          </p:nvSpPr>
          <p:spPr bwMode="auto">
            <a:xfrm flipH="1">
              <a:off x="5643842" y="5842969"/>
              <a:ext cx="742715" cy="28501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6" name="Freeform 29"/>
            <p:cNvSpPr/>
            <p:nvPr>
              <p:custDataLst>
                <p:tags r:id="rId16"/>
              </p:custDataLst>
            </p:nvPr>
          </p:nvSpPr>
          <p:spPr bwMode="auto">
            <a:xfrm flipH="1">
              <a:off x="5088902" y="5749082"/>
              <a:ext cx="590148" cy="246453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7" name="Freeform 30"/>
            <p:cNvSpPr/>
            <p:nvPr>
              <p:custDataLst>
                <p:tags r:id="rId17"/>
              </p:custDataLst>
            </p:nvPr>
          </p:nvSpPr>
          <p:spPr bwMode="auto">
            <a:xfrm flipH="1">
              <a:off x="5679050" y="5549571"/>
              <a:ext cx="1032759" cy="481171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grpSp>
        <p:nvGrpSpPr>
          <p:cNvPr id="8" name="组合 7"/>
          <p:cNvGrpSpPr/>
          <p:nvPr>
            <p:custDataLst>
              <p:tags r:id="rId18"/>
            </p:custDataLst>
          </p:nvPr>
        </p:nvGrpSpPr>
        <p:grpSpPr>
          <a:xfrm>
            <a:off x="6512298" y="2164605"/>
            <a:ext cx="3547592" cy="3851049"/>
            <a:chOff x="6512298" y="2164605"/>
            <a:chExt cx="3547592" cy="3851049"/>
          </a:xfrm>
        </p:grpSpPr>
        <p:sp>
          <p:nvSpPr>
            <p:cNvPr id="173" name="Freeform 6"/>
            <p:cNvSpPr/>
            <p:nvPr>
              <p:custDataLst>
                <p:tags r:id="rId19"/>
              </p:custDataLst>
            </p:nvPr>
          </p:nvSpPr>
          <p:spPr bwMode="auto">
            <a:xfrm flipH="1">
              <a:off x="9335618" y="4204973"/>
              <a:ext cx="367166" cy="989168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8" name="Oval 1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9898941" y="4468193"/>
              <a:ext cx="67062" cy="6203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9" name="Oval 12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9907323" y="4468193"/>
              <a:ext cx="65386" cy="6203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1" name="Freeform 14"/>
            <p:cNvSpPr/>
            <p:nvPr>
              <p:custDataLst>
                <p:tags r:id="rId22"/>
              </p:custDataLst>
            </p:nvPr>
          </p:nvSpPr>
          <p:spPr bwMode="auto">
            <a:xfrm flipH="1">
              <a:off x="9813436" y="4764943"/>
              <a:ext cx="246454" cy="155919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2" name="Oval 15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3" name="Oval 16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9992828" y="4847095"/>
              <a:ext cx="20119" cy="1844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4" name="Freeform 17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9367472" y="4204973"/>
              <a:ext cx="226336" cy="16766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6" name="Freeform 19"/>
            <p:cNvSpPr/>
            <p:nvPr>
              <p:custDataLst>
                <p:tags r:id="rId26"/>
              </p:custDataLst>
            </p:nvPr>
          </p:nvSpPr>
          <p:spPr bwMode="auto">
            <a:xfrm flipH="1">
              <a:off x="9374178" y="4248564"/>
              <a:ext cx="263220" cy="74606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7" name="Freeform 20"/>
            <p:cNvSpPr/>
            <p:nvPr>
              <p:custDataLst>
                <p:tags r:id="rId27"/>
              </p:custDataLst>
            </p:nvPr>
          </p:nvSpPr>
          <p:spPr bwMode="auto">
            <a:xfrm flipH="1">
              <a:off x="9417769" y="4248564"/>
              <a:ext cx="554941" cy="922106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8" name="Freeform 21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9367472" y="4204973"/>
              <a:ext cx="320223" cy="357106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9" name="Freeform 22"/>
            <p:cNvSpPr/>
            <p:nvPr>
              <p:custDataLst>
                <p:tags r:id="rId29"/>
              </p:custDataLst>
            </p:nvPr>
          </p:nvSpPr>
          <p:spPr bwMode="auto">
            <a:xfrm flipH="1">
              <a:off x="9367472" y="4213356"/>
              <a:ext cx="320223" cy="343693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0" name="Freeform 23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8631464" y="2560272"/>
              <a:ext cx="58680" cy="129094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8" name="Freeform 31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9" name="Freeform 32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6512298" y="4562080"/>
              <a:ext cx="1963248" cy="1109880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0" name="Freeform 33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7786480" y="4741471"/>
              <a:ext cx="2151022" cy="1015993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1" name="Freeform 34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2" name="Freeform 35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7568528" y="4818593"/>
              <a:ext cx="1497165" cy="204540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3" name="Freeform 36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4" name="Freeform 37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7677505" y="4280419"/>
              <a:ext cx="1176942" cy="30178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5" name="Freeform 38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6" name="Freeform 39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7657386" y="4310597"/>
              <a:ext cx="1193708" cy="507996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7" name="Freeform 40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8" name="Freeform 41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7685887" y="4107733"/>
              <a:ext cx="1188679" cy="50297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9" name="Freeform 42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0" name="Freeform 43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7677504" y="4154676"/>
              <a:ext cx="1192032" cy="132447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1" name="Freeform 44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7219804" y="3247660"/>
              <a:ext cx="2154375" cy="957313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2" name="Freeform 45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8006110" y="2841934"/>
              <a:ext cx="730978" cy="684035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3" name="Freeform 46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8135204" y="2325554"/>
              <a:ext cx="531469" cy="668945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4" name="Freeform 47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8631464" y="2540154"/>
              <a:ext cx="117359" cy="179391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5" name="Freeform 48"/>
            <p:cNvSpPr/>
            <p:nvPr>
              <p:custDataLst>
                <p:tags r:id="rId48"/>
              </p:custDataLst>
            </p:nvPr>
          </p:nvSpPr>
          <p:spPr bwMode="auto">
            <a:xfrm flipH="1">
              <a:off x="8064789" y="2533447"/>
              <a:ext cx="102270" cy="162625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6" name="Freeform 49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8596257" y="2317171"/>
              <a:ext cx="70415" cy="246453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7" name="Freeform 50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8138557" y="2317171"/>
              <a:ext cx="531469" cy="149213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8" name="Freeform 51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8373275" y="2325554"/>
              <a:ext cx="285015" cy="167656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9" name="Freeform 52"/>
            <p:cNvSpPr/>
            <p:nvPr>
              <p:custDataLst>
                <p:tags r:id="rId52"/>
              </p:custDataLst>
            </p:nvPr>
          </p:nvSpPr>
          <p:spPr bwMode="auto">
            <a:xfrm flipH="1">
              <a:off x="8150292" y="2345673"/>
              <a:ext cx="55327" cy="214599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0" name="Freeform 53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8393393" y="2540154"/>
              <a:ext cx="50297" cy="383931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1" name="Freeform 54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8452073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2" name="Freeform 55"/>
            <p:cNvSpPr/>
            <p:nvPr>
              <p:custDataLst>
                <p:tags r:id="rId55"/>
              </p:custDataLst>
            </p:nvPr>
          </p:nvSpPr>
          <p:spPr bwMode="auto">
            <a:xfrm flipH="1">
              <a:off x="8463809" y="2637394"/>
              <a:ext cx="11736" cy="20119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3" name="Freeform 56"/>
            <p:cNvSpPr/>
            <p:nvPr>
              <p:custDataLst>
                <p:tags r:id="rId56"/>
              </p:custDataLst>
            </p:nvPr>
          </p:nvSpPr>
          <p:spPr bwMode="auto">
            <a:xfrm flipH="1">
              <a:off x="8460456" y="2630688"/>
              <a:ext cx="15090" cy="1844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4" name="Freeform 57"/>
            <p:cNvSpPr/>
            <p:nvPr>
              <p:custDataLst>
                <p:tags r:id="rId57"/>
              </p:custDataLst>
            </p:nvPr>
          </p:nvSpPr>
          <p:spPr bwMode="auto">
            <a:xfrm flipH="1">
              <a:off x="8460456" y="2649129"/>
              <a:ext cx="6706" cy="31854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5" name="Freeform 58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8455426" y="2645776"/>
              <a:ext cx="8383" cy="43590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6" name="Freeform 59"/>
            <p:cNvSpPr/>
            <p:nvPr>
              <p:custDataLst>
                <p:tags r:id="rId59"/>
              </p:custDataLst>
            </p:nvPr>
          </p:nvSpPr>
          <p:spPr bwMode="auto">
            <a:xfrm flipH="1">
              <a:off x="8296153" y="2625657"/>
              <a:ext cx="58680" cy="7041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7" name="Freeform 60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8276035" y="2630688"/>
              <a:ext cx="67062" cy="77122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8" name="Freeform 61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8272681" y="2649129"/>
              <a:ext cx="46944" cy="58679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9" name="Freeform 62"/>
            <p:cNvSpPr/>
            <p:nvPr>
              <p:custDataLst>
                <p:tags r:id="rId62"/>
              </p:custDataLst>
            </p:nvPr>
          </p:nvSpPr>
          <p:spPr bwMode="auto">
            <a:xfrm flipH="1">
              <a:off x="8267652" y="2622304"/>
              <a:ext cx="90534" cy="90534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0" name="Freeform 63"/>
            <p:cNvSpPr/>
            <p:nvPr>
              <p:custDataLst>
                <p:tags r:id="rId63"/>
              </p:custDataLst>
            </p:nvPr>
          </p:nvSpPr>
          <p:spPr bwMode="auto">
            <a:xfrm flipH="1">
              <a:off x="8349803" y="2660866"/>
              <a:ext cx="110653" cy="8382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1" name="Freeform 64"/>
            <p:cNvSpPr/>
            <p:nvPr>
              <p:custDataLst>
                <p:tags r:id="rId64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2" name="Oval 65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3" name="Oval 66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 flipH="1">
              <a:off x="8267651" y="2731281"/>
              <a:ext cx="58680" cy="23472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4" name="Rectangle 67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5" name="Rectangle 68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 flipH="1">
              <a:off x="8460456" y="2545183"/>
              <a:ext cx="77122" cy="1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6" name="Rectangle 69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 flipH="1">
              <a:off x="8252563" y="2545183"/>
              <a:ext cx="73768" cy="15088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7" name="Freeform 70"/>
            <p:cNvSpPr/>
            <p:nvPr>
              <p:custDataLst>
                <p:tags r:id="rId70"/>
              </p:custDataLst>
            </p:nvPr>
          </p:nvSpPr>
          <p:spPr bwMode="auto">
            <a:xfrm flipH="1">
              <a:off x="7099092" y="3908223"/>
              <a:ext cx="801394" cy="860073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8" name="Freeform 71"/>
            <p:cNvSpPr/>
            <p:nvPr>
              <p:custDataLst>
                <p:tags r:id="rId71"/>
              </p:custDataLst>
            </p:nvPr>
          </p:nvSpPr>
          <p:spPr bwMode="auto">
            <a:xfrm flipH="1">
              <a:off x="8440337" y="4104380"/>
              <a:ext cx="1027729" cy="766186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9" name="Freeform 72"/>
            <p:cNvSpPr/>
            <p:nvPr>
              <p:custDataLst>
                <p:tags r:id="rId7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0" name="Freeform 73"/>
            <p:cNvSpPr/>
            <p:nvPr>
              <p:custDataLst>
                <p:tags r:id="rId73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1" name="Freeform 74"/>
            <p:cNvSpPr/>
            <p:nvPr>
              <p:custDataLst>
                <p:tags r:id="rId74"/>
              </p:custDataLst>
            </p:nvPr>
          </p:nvSpPr>
          <p:spPr bwMode="auto">
            <a:xfrm flipH="1">
              <a:off x="7266748" y="4432985"/>
              <a:ext cx="1470340" cy="590148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2" name="Freeform 75"/>
            <p:cNvSpPr/>
            <p:nvPr>
              <p:custDataLst>
                <p:tags r:id="rId7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3" name="Freeform 76"/>
            <p:cNvSpPr/>
            <p:nvPr>
              <p:custDataLst>
                <p:tags r:id="rId76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4" name="Freeform 77"/>
            <p:cNvSpPr/>
            <p:nvPr>
              <p:custDataLst>
                <p:tags r:id="rId7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5" name="Freeform 78"/>
            <p:cNvSpPr/>
            <p:nvPr>
              <p:custDataLst>
                <p:tags r:id="rId78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6" name="Freeform 79"/>
            <p:cNvSpPr/>
            <p:nvPr>
              <p:custDataLst>
                <p:tags r:id="rId79"/>
              </p:custDataLst>
            </p:nvPr>
          </p:nvSpPr>
          <p:spPr bwMode="auto">
            <a:xfrm flipH="1">
              <a:off x="7680858" y="3306339"/>
              <a:ext cx="1267476" cy="953960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7" name="Freeform 80"/>
            <p:cNvSpPr/>
            <p:nvPr>
              <p:custDataLst>
                <p:tags r:id="rId80"/>
              </p:custDataLst>
            </p:nvPr>
          </p:nvSpPr>
          <p:spPr bwMode="auto">
            <a:xfrm flipH="1">
              <a:off x="7786480" y="5128756"/>
              <a:ext cx="1748648" cy="335311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8" name="Freeform 81"/>
            <p:cNvSpPr/>
            <p:nvPr>
              <p:custDataLst>
                <p:tags r:id="rId81"/>
              </p:custDataLst>
            </p:nvPr>
          </p:nvSpPr>
          <p:spPr bwMode="auto">
            <a:xfrm flipH="1">
              <a:off x="7454522" y="5452331"/>
              <a:ext cx="343695" cy="254837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9" name="Freeform 82"/>
            <p:cNvSpPr/>
            <p:nvPr>
              <p:custDataLst>
                <p:tags r:id="rId82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0" name="Freeform 83"/>
            <p:cNvSpPr/>
            <p:nvPr>
              <p:custDataLst>
                <p:tags r:id="rId83"/>
              </p:custDataLst>
            </p:nvPr>
          </p:nvSpPr>
          <p:spPr bwMode="auto">
            <a:xfrm flipH="1">
              <a:off x="8862829" y="5725610"/>
              <a:ext cx="598531" cy="290044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1" name="Freeform 84"/>
            <p:cNvSpPr/>
            <p:nvPr>
              <p:custDataLst>
                <p:tags r:id="rId84"/>
              </p:custDataLst>
            </p:nvPr>
          </p:nvSpPr>
          <p:spPr bwMode="auto">
            <a:xfrm flipH="1">
              <a:off x="8307889" y="2939174"/>
              <a:ext cx="226336" cy="10562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2" name="Freeform 85"/>
            <p:cNvSpPr/>
            <p:nvPr>
              <p:custDataLst>
                <p:tags r:id="rId8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3" name="Freeform 86"/>
            <p:cNvSpPr/>
            <p:nvPr>
              <p:custDataLst>
                <p:tags r:id="rId8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4" name="Freeform 87"/>
            <p:cNvSpPr/>
            <p:nvPr>
              <p:custDataLst>
                <p:tags r:id="rId87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5" name="Freeform 88"/>
            <p:cNvSpPr/>
            <p:nvPr>
              <p:custDataLst>
                <p:tags r:id="rId88"/>
              </p:custDataLst>
            </p:nvPr>
          </p:nvSpPr>
          <p:spPr bwMode="auto">
            <a:xfrm flipH="1">
              <a:off x="7234893" y="3908223"/>
              <a:ext cx="310163" cy="184421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6" name="Freeform 89"/>
            <p:cNvSpPr/>
            <p:nvPr>
              <p:custDataLst>
                <p:tags r:id="rId89"/>
              </p:custDataLst>
            </p:nvPr>
          </p:nvSpPr>
          <p:spPr bwMode="auto">
            <a:xfrm flipH="1">
              <a:off x="8138557" y="2164605"/>
              <a:ext cx="528116" cy="172685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7" name="Freeform 90"/>
            <p:cNvSpPr/>
            <p:nvPr>
              <p:custDataLst>
                <p:tags r:id="rId90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8" name="Freeform 91"/>
            <p:cNvSpPr/>
            <p:nvPr>
              <p:custDataLst>
                <p:tags r:id="rId91"/>
              </p:custDataLst>
            </p:nvPr>
          </p:nvSpPr>
          <p:spPr bwMode="auto">
            <a:xfrm flipH="1">
              <a:off x="8666673" y="2317171"/>
              <a:ext cx="0" cy="5029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9" name="Freeform 92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 flipH="1">
              <a:off x="8663320" y="2317171"/>
              <a:ext cx="3353" cy="8382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0" name="Freeform 93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 flipH="1">
              <a:off x="8654936" y="2317171"/>
              <a:ext cx="15090" cy="5029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1" name="Freeform 94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 flipH="1">
              <a:off x="8525841" y="2325554"/>
              <a:ext cx="179392" cy="616973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2" name="Freeform 95"/>
            <p:cNvSpPr/>
            <p:nvPr>
              <p:custDataLst>
                <p:tags r:id="rId95"/>
              </p:custDataLst>
            </p:nvPr>
          </p:nvSpPr>
          <p:spPr bwMode="auto">
            <a:xfrm flipH="1">
              <a:off x="8416865" y="2942527"/>
              <a:ext cx="108977" cy="31854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3" name="Freeform 96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8413512" y="2325554"/>
              <a:ext cx="253160" cy="645474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4" name="Freeform 97"/>
            <p:cNvSpPr/>
            <p:nvPr>
              <p:custDataLst>
                <p:tags r:id="rId97"/>
              </p:custDataLst>
            </p:nvPr>
          </p:nvSpPr>
          <p:spPr bwMode="auto">
            <a:xfrm flipH="1">
              <a:off x="8631464" y="2560272"/>
              <a:ext cx="117359" cy="15927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5" name="Freeform 98"/>
            <p:cNvSpPr/>
            <p:nvPr>
              <p:custDataLst>
                <p:tags r:id="rId98"/>
              </p:custDataLst>
            </p:nvPr>
          </p:nvSpPr>
          <p:spPr bwMode="auto">
            <a:xfrm flipH="1">
              <a:off x="8596257" y="2325554"/>
              <a:ext cx="70415" cy="238071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6" name="Freeform 99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 flipH="1">
              <a:off x="8525841" y="2325554"/>
              <a:ext cx="132448" cy="97240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7" name="Freeform 100"/>
            <p:cNvSpPr/>
            <p:nvPr>
              <p:custDataLst>
                <p:tags r:id="rId100"/>
              </p:custDataLst>
            </p:nvPr>
          </p:nvSpPr>
          <p:spPr bwMode="auto">
            <a:xfrm flipH="1">
              <a:off x="8519135" y="2325554"/>
              <a:ext cx="139155" cy="117359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8" name="Freeform 101"/>
            <p:cNvSpPr/>
            <p:nvPr>
              <p:custDataLst>
                <p:tags r:id="rId101"/>
              </p:custDataLst>
            </p:nvPr>
          </p:nvSpPr>
          <p:spPr bwMode="auto">
            <a:xfrm flipH="1">
              <a:off x="8420218" y="2810079"/>
              <a:ext cx="23472" cy="58679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69" name="Freeform 102"/>
            <p:cNvSpPr/>
            <p:nvPr>
              <p:custDataLst>
                <p:tags r:id="rId102"/>
              </p:custDataLst>
            </p:nvPr>
          </p:nvSpPr>
          <p:spPr bwMode="auto">
            <a:xfrm flipH="1">
              <a:off x="8460456" y="2622304"/>
              <a:ext cx="82152" cy="90534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0" name="Freeform 103"/>
            <p:cNvSpPr/>
            <p:nvPr>
              <p:custDataLst>
                <p:tags r:id="rId103"/>
              </p:custDataLst>
            </p:nvPr>
          </p:nvSpPr>
          <p:spPr bwMode="auto">
            <a:xfrm flipH="1">
              <a:off x="8487281" y="2630688"/>
              <a:ext cx="46944" cy="5365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1" name="Freeform 104"/>
            <p:cNvSpPr/>
            <p:nvPr>
              <p:custDataLst>
                <p:tags r:id="rId104"/>
              </p:custDataLst>
            </p:nvPr>
          </p:nvSpPr>
          <p:spPr bwMode="auto">
            <a:xfrm flipH="1">
              <a:off x="8487281" y="2625657"/>
              <a:ext cx="50297" cy="63709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2" name="Freeform 105"/>
            <p:cNvSpPr/>
            <p:nvPr>
              <p:custDataLst>
                <p:tags r:id="rId105"/>
              </p:custDataLst>
            </p:nvPr>
          </p:nvSpPr>
          <p:spPr bwMode="auto">
            <a:xfrm flipH="1">
              <a:off x="8467162" y="2630688"/>
              <a:ext cx="63709" cy="73768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3" name="Freeform 106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 flipH="1">
              <a:off x="8475544" y="2625657"/>
              <a:ext cx="58680" cy="78798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4" name="Freeform 107"/>
            <p:cNvSpPr/>
            <p:nvPr>
              <p:custDataLst>
                <p:tags r:id="rId107"/>
              </p:custDataLst>
            </p:nvPr>
          </p:nvSpPr>
          <p:spPr bwMode="auto">
            <a:xfrm flipH="1">
              <a:off x="8463809" y="2657512"/>
              <a:ext cx="38561" cy="46944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5" name="Freeform 108"/>
            <p:cNvSpPr/>
            <p:nvPr>
              <p:custDataLst>
                <p:tags r:id="rId108"/>
              </p:custDataLst>
            </p:nvPr>
          </p:nvSpPr>
          <p:spPr bwMode="auto">
            <a:xfrm flipH="1">
              <a:off x="8463809" y="2680984"/>
              <a:ext cx="43590" cy="26825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6" name="Freeform 109"/>
            <p:cNvSpPr/>
            <p:nvPr>
              <p:custDataLst>
                <p:tags r:id="rId109"/>
              </p:custDataLst>
            </p:nvPr>
          </p:nvSpPr>
          <p:spPr bwMode="auto">
            <a:xfrm flipH="1">
              <a:off x="8490634" y="2778224"/>
              <a:ext cx="70415" cy="110653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7" name="Oval 110"/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 flipH="1">
              <a:off x="8467162" y="2731281"/>
              <a:ext cx="58680" cy="23472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8" name="Freeform 111"/>
            <p:cNvSpPr/>
            <p:nvPr>
              <p:custDataLst>
                <p:tags r:id="rId111"/>
              </p:custDataLst>
            </p:nvPr>
          </p:nvSpPr>
          <p:spPr bwMode="auto">
            <a:xfrm flipH="1">
              <a:off x="8490634" y="2545183"/>
              <a:ext cx="46944" cy="1508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79" name="Freeform 112"/>
            <p:cNvSpPr/>
            <p:nvPr>
              <p:custDataLst>
                <p:tags r:id="rId112"/>
              </p:custDataLst>
            </p:nvPr>
          </p:nvSpPr>
          <p:spPr bwMode="auto">
            <a:xfrm flipH="1">
              <a:off x="8525842" y="2939174"/>
              <a:ext cx="211246" cy="343693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0" name="Freeform 113"/>
            <p:cNvSpPr/>
            <p:nvPr>
              <p:custDataLst>
                <p:tags r:id="rId113"/>
              </p:custDataLst>
            </p:nvPr>
          </p:nvSpPr>
          <p:spPr bwMode="auto">
            <a:xfrm flipH="1">
              <a:off x="8589550" y="3282867"/>
              <a:ext cx="229689" cy="179391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1" name="Freeform 114"/>
            <p:cNvSpPr/>
            <p:nvPr>
              <p:custDataLst>
                <p:tags r:id="rId114"/>
              </p:custDataLst>
            </p:nvPr>
          </p:nvSpPr>
          <p:spPr bwMode="auto">
            <a:xfrm flipH="1">
              <a:off x="8420218" y="3001206"/>
              <a:ext cx="316870" cy="352077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2" name="Freeform 115"/>
            <p:cNvSpPr/>
            <p:nvPr>
              <p:custDataLst>
                <p:tags r:id="rId115"/>
              </p:custDataLst>
            </p:nvPr>
          </p:nvSpPr>
          <p:spPr bwMode="auto">
            <a:xfrm flipH="1">
              <a:off x="8819239" y="3306339"/>
              <a:ext cx="125742" cy="38560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3" name="Freeform 116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 flipH="1">
              <a:off x="9053957" y="3388491"/>
              <a:ext cx="11736" cy="3353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4" name="Freeform 117"/>
            <p:cNvSpPr/>
            <p:nvPr>
              <p:custDataLst>
                <p:tags r:id="rId117"/>
              </p:custDataLst>
            </p:nvPr>
          </p:nvSpPr>
          <p:spPr bwMode="auto">
            <a:xfrm flipH="1">
              <a:off x="8334715" y="4283772"/>
              <a:ext cx="519732" cy="26825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5" name="Freeform 118"/>
            <p:cNvSpPr/>
            <p:nvPr>
              <p:custDataLst>
                <p:tags r:id="rId118"/>
              </p:custDataLst>
            </p:nvPr>
          </p:nvSpPr>
          <p:spPr bwMode="auto">
            <a:xfrm flipH="1">
              <a:off x="8279388" y="4310597"/>
              <a:ext cx="571706" cy="140831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6" name="Freeform 119"/>
            <p:cNvSpPr/>
            <p:nvPr>
              <p:custDataLst>
                <p:tags r:id="rId119"/>
              </p:custDataLst>
            </p:nvPr>
          </p:nvSpPr>
          <p:spPr bwMode="auto">
            <a:xfrm flipH="1">
              <a:off x="8452073" y="4116116"/>
              <a:ext cx="422492" cy="41913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7" name="Freeform 120"/>
            <p:cNvSpPr/>
            <p:nvPr>
              <p:custDataLst>
                <p:tags r:id="rId120"/>
              </p:custDataLst>
            </p:nvPr>
          </p:nvSpPr>
          <p:spPr bwMode="auto">
            <a:xfrm flipH="1">
              <a:off x="8354832" y="4154676"/>
              <a:ext cx="514703" cy="132447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8" name="Freeform 121"/>
            <p:cNvSpPr/>
            <p:nvPr>
              <p:custDataLst>
                <p:tags r:id="rId121"/>
              </p:custDataLst>
            </p:nvPr>
          </p:nvSpPr>
          <p:spPr bwMode="auto">
            <a:xfrm flipH="1">
              <a:off x="8487281" y="3349930"/>
              <a:ext cx="886899" cy="855044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89" name="Freeform 122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 flipH="1">
              <a:off x="6520681" y="4706264"/>
              <a:ext cx="3487237" cy="1212149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0" name="Freeform 123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 flipH="1">
              <a:off x="6570978" y="5402034"/>
              <a:ext cx="3436940" cy="516379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291" name="Freeform 124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 flipH="1">
              <a:off x="6520681" y="4826976"/>
              <a:ext cx="1810680" cy="704154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2" name="Freeform 125"/>
            <p:cNvSpPr/>
            <p:nvPr>
              <p:custDataLst>
                <p:tags r:id="rId125"/>
              </p:custDataLst>
            </p:nvPr>
          </p:nvSpPr>
          <p:spPr bwMode="auto">
            <a:xfrm flipH="1">
              <a:off x="7786480" y="4741471"/>
              <a:ext cx="2127550" cy="1000903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3" name="Freeform 126"/>
            <p:cNvSpPr/>
            <p:nvPr>
              <p:custDataLst>
                <p:tags r:id="rId126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4" name="Freeform 127"/>
            <p:cNvSpPr/>
            <p:nvPr>
              <p:custDataLst>
                <p:tags r:id="rId127"/>
              </p:custDataLst>
            </p:nvPr>
          </p:nvSpPr>
          <p:spPr bwMode="auto">
            <a:xfrm flipH="1">
              <a:off x="8686791" y="4853801"/>
              <a:ext cx="378902" cy="160949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5" name="Freeform 128"/>
            <p:cNvSpPr/>
            <p:nvPr>
              <p:custDataLst>
                <p:tags r:id="rId128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6" name="Freeform 129"/>
            <p:cNvSpPr/>
            <p:nvPr>
              <p:custDataLst>
                <p:tags r:id="rId129"/>
              </p:custDataLst>
            </p:nvPr>
          </p:nvSpPr>
          <p:spPr bwMode="auto">
            <a:xfrm flipH="1">
              <a:off x="8613023" y="4650937"/>
              <a:ext cx="194480" cy="167656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7" name="Freeform 130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 flipH="1">
              <a:off x="9285321" y="4842064"/>
              <a:ext cx="35208" cy="5029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8" name="Freeform 131"/>
            <p:cNvSpPr/>
            <p:nvPr>
              <p:custDataLst>
                <p:tags r:id="rId131"/>
              </p:custDataLst>
            </p:nvPr>
          </p:nvSpPr>
          <p:spPr bwMode="auto">
            <a:xfrm flipH="1">
              <a:off x="8537577" y="4104380"/>
              <a:ext cx="927136" cy="742714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99" name="Freeform 132"/>
            <p:cNvSpPr/>
            <p:nvPr>
              <p:custDataLst>
                <p:tags r:id="rId132"/>
              </p:custDataLst>
            </p:nvPr>
          </p:nvSpPr>
          <p:spPr bwMode="auto">
            <a:xfrm flipH="1">
              <a:off x="8733734" y="4404484"/>
              <a:ext cx="575059" cy="31854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0" name="Freeform 133"/>
            <p:cNvSpPr/>
            <p:nvPr>
              <p:custDataLst>
                <p:tags r:id="rId133"/>
              </p:custDataLst>
            </p:nvPr>
          </p:nvSpPr>
          <p:spPr bwMode="auto">
            <a:xfrm flipH="1">
              <a:off x="8193884" y="4432985"/>
              <a:ext cx="543204" cy="590148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1" name="Freeform 134"/>
            <p:cNvSpPr/>
            <p:nvPr>
              <p:custDataLst>
                <p:tags r:id="rId134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2" name="Freeform 135"/>
            <p:cNvSpPr/>
            <p:nvPr>
              <p:custDataLst>
                <p:tags r:id="rId135"/>
              </p:custDataLst>
            </p:nvPr>
          </p:nvSpPr>
          <p:spPr bwMode="auto">
            <a:xfrm flipH="1">
              <a:off x="8502369" y="4432985"/>
              <a:ext cx="246454" cy="590148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3" name="Freeform 136"/>
            <p:cNvSpPr/>
            <p:nvPr>
              <p:custDataLst>
                <p:tags r:id="rId136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4" name="Freeform 137"/>
            <p:cNvSpPr/>
            <p:nvPr>
              <p:custDataLst>
                <p:tags r:id="rId137"/>
              </p:custDataLst>
            </p:nvPr>
          </p:nvSpPr>
          <p:spPr bwMode="auto">
            <a:xfrm flipH="1">
              <a:off x="8721998" y="4870566"/>
              <a:ext cx="343695" cy="152566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5" name="Freeform 138"/>
            <p:cNvSpPr/>
            <p:nvPr>
              <p:custDataLst>
                <p:tags r:id="rId138"/>
              </p:custDataLst>
            </p:nvPr>
          </p:nvSpPr>
          <p:spPr bwMode="auto">
            <a:xfrm flipH="1">
              <a:off x="8643201" y="3306339"/>
              <a:ext cx="305133" cy="308486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6" name="Freeform 139"/>
            <p:cNvSpPr/>
            <p:nvPr>
              <p:custDataLst>
                <p:tags r:id="rId139"/>
              </p:custDataLst>
            </p:nvPr>
          </p:nvSpPr>
          <p:spPr bwMode="auto">
            <a:xfrm flipH="1">
              <a:off x="7786480" y="5128756"/>
              <a:ext cx="1748648" cy="331958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7" name="Freeform 140"/>
            <p:cNvSpPr/>
            <p:nvPr>
              <p:custDataLst>
                <p:tags r:id="rId140"/>
              </p:custDataLst>
            </p:nvPr>
          </p:nvSpPr>
          <p:spPr bwMode="auto">
            <a:xfrm flipH="1">
              <a:off x="7462905" y="5452331"/>
              <a:ext cx="335311" cy="249806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8" name="Freeform 141"/>
            <p:cNvSpPr/>
            <p:nvPr>
              <p:custDataLst>
                <p:tags r:id="rId141"/>
              </p:custDataLst>
            </p:nvPr>
          </p:nvSpPr>
          <p:spPr bwMode="auto">
            <a:xfrm flipH="1">
              <a:off x="7078974" y="5507658"/>
              <a:ext cx="430875" cy="456023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09" name="Freeform 142"/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 flipH="1">
              <a:off x="9179699" y="5933503"/>
              <a:ext cx="3353" cy="335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0" name="Freeform 143"/>
            <p:cNvSpPr/>
            <p:nvPr>
              <p:custDataLst>
                <p:tags r:id="rId143"/>
              </p:custDataLst>
            </p:nvPr>
          </p:nvSpPr>
          <p:spPr bwMode="auto">
            <a:xfrm flipH="1">
              <a:off x="8862829" y="5725610"/>
              <a:ext cx="598531" cy="238071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1" name="Freeform 144"/>
            <p:cNvSpPr/>
            <p:nvPr>
              <p:custDataLst>
                <p:tags r:id="rId144"/>
              </p:custDataLst>
            </p:nvPr>
          </p:nvSpPr>
          <p:spPr bwMode="auto">
            <a:xfrm flipH="1">
              <a:off x="8416865" y="2939174"/>
              <a:ext cx="117359" cy="10562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2" name="Freeform 145"/>
            <p:cNvSpPr/>
            <p:nvPr>
              <p:custDataLst>
                <p:tags r:id="rId145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3" name="Freeform 146"/>
            <p:cNvSpPr/>
            <p:nvPr>
              <p:custDataLst>
                <p:tags r:id="rId146"/>
              </p:custDataLst>
            </p:nvPr>
          </p:nvSpPr>
          <p:spPr bwMode="auto">
            <a:xfrm flipH="1">
              <a:off x="9018748" y="4104380"/>
              <a:ext cx="336988" cy="82151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4" name="Freeform 147"/>
            <p:cNvSpPr/>
            <p:nvPr>
              <p:custDataLst>
                <p:tags r:id="rId147"/>
              </p:custDataLst>
            </p:nvPr>
          </p:nvSpPr>
          <p:spPr bwMode="auto">
            <a:xfrm flipH="1">
              <a:off x="8554343" y="2317171"/>
              <a:ext cx="112330" cy="11735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grpSp>
        <p:nvGrpSpPr>
          <p:cNvPr id="7" name="组合 6"/>
          <p:cNvGrpSpPr/>
          <p:nvPr>
            <p:custDataLst>
              <p:tags r:id="rId148"/>
            </p:custDataLst>
          </p:nvPr>
        </p:nvGrpSpPr>
        <p:grpSpPr>
          <a:xfrm>
            <a:off x="10137012" y="5440595"/>
            <a:ext cx="1443515" cy="769539"/>
            <a:chOff x="10137012" y="5440595"/>
            <a:chExt cx="1443515" cy="769539"/>
          </a:xfrm>
        </p:grpSpPr>
        <p:sp>
          <p:nvSpPr>
            <p:cNvPr id="315" name="Freeform 148"/>
            <p:cNvSpPr/>
            <p:nvPr>
              <p:custDataLst>
                <p:tags r:id="rId149"/>
              </p:custDataLst>
            </p:nvPr>
          </p:nvSpPr>
          <p:spPr bwMode="auto">
            <a:xfrm flipH="1">
              <a:off x="10137012" y="5933503"/>
              <a:ext cx="1443515" cy="276631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6" name="Freeform 149"/>
            <p:cNvSpPr/>
            <p:nvPr>
              <p:custDataLst>
                <p:tags r:id="rId150"/>
              </p:custDataLst>
            </p:nvPr>
          </p:nvSpPr>
          <p:spPr bwMode="auto">
            <a:xfrm flipH="1">
              <a:off x="10160484" y="5807761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7" name="Freeform 150"/>
            <p:cNvSpPr/>
            <p:nvPr>
              <p:custDataLst>
                <p:tags r:id="rId151"/>
              </p:custDataLst>
            </p:nvPr>
          </p:nvSpPr>
          <p:spPr bwMode="auto">
            <a:xfrm flipH="1">
              <a:off x="10183955" y="5660224"/>
              <a:ext cx="1264123" cy="300103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8" name="Freeform 151"/>
            <p:cNvSpPr/>
            <p:nvPr>
              <p:custDataLst>
                <p:tags r:id="rId152"/>
              </p:custDataLst>
            </p:nvPr>
          </p:nvSpPr>
          <p:spPr bwMode="auto">
            <a:xfrm flipH="1">
              <a:off x="10145394" y="5745729"/>
              <a:ext cx="816483" cy="402373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19" name="Freeform 152"/>
            <p:cNvSpPr/>
            <p:nvPr>
              <p:custDataLst>
                <p:tags r:id="rId153"/>
              </p:custDataLst>
            </p:nvPr>
          </p:nvSpPr>
          <p:spPr bwMode="auto">
            <a:xfrm flipH="1">
              <a:off x="10923316" y="5874823"/>
              <a:ext cx="507997" cy="264896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0" name="Freeform 153"/>
            <p:cNvSpPr/>
            <p:nvPr>
              <p:custDataLst>
                <p:tags r:id="rId154"/>
              </p:custDataLst>
            </p:nvPr>
          </p:nvSpPr>
          <p:spPr bwMode="auto">
            <a:xfrm flipH="1">
              <a:off x="10160484" y="5589808"/>
              <a:ext cx="1299331" cy="340340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1" name="Freeform 154"/>
            <p:cNvSpPr/>
            <p:nvPr>
              <p:custDataLst>
                <p:tags r:id="rId155"/>
              </p:custDataLst>
            </p:nvPr>
          </p:nvSpPr>
          <p:spPr bwMode="auto">
            <a:xfrm flipH="1">
              <a:off x="10183955" y="5440595"/>
              <a:ext cx="1264123" cy="30178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2" name="Freeform 155"/>
            <p:cNvSpPr/>
            <p:nvPr>
              <p:custDataLst>
                <p:tags r:id="rId156"/>
              </p:custDataLst>
            </p:nvPr>
          </p:nvSpPr>
          <p:spPr bwMode="auto">
            <a:xfrm flipH="1">
              <a:off x="10145394" y="5522746"/>
              <a:ext cx="816483" cy="407403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3" name="Freeform 156"/>
            <p:cNvSpPr/>
            <p:nvPr>
              <p:custDataLst>
                <p:tags r:id="rId157"/>
              </p:custDataLst>
            </p:nvPr>
          </p:nvSpPr>
          <p:spPr bwMode="auto">
            <a:xfrm flipH="1">
              <a:off x="10923316" y="5655195"/>
              <a:ext cx="507997" cy="26657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4" name="Freeform 157"/>
            <p:cNvSpPr>
              <a:spLocks noEditPoints="1"/>
            </p:cNvSpPr>
            <p:nvPr>
              <p:custDataLst>
                <p:tags r:id="rId158"/>
              </p:custDataLst>
            </p:nvPr>
          </p:nvSpPr>
          <p:spPr bwMode="auto">
            <a:xfrm flipH="1">
              <a:off x="10153777" y="5522746"/>
              <a:ext cx="1051201" cy="410756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5" name="Freeform 158"/>
            <p:cNvSpPr>
              <a:spLocks noEditPoints="1"/>
            </p:cNvSpPr>
            <p:nvPr>
              <p:custDataLst>
                <p:tags r:id="rId159"/>
              </p:custDataLst>
            </p:nvPr>
          </p:nvSpPr>
          <p:spPr bwMode="auto">
            <a:xfrm flipH="1">
              <a:off x="10160484" y="5921766"/>
              <a:ext cx="1185326" cy="226335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6" name="Freeform 159"/>
            <p:cNvSpPr/>
            <p:nvPr>
              <p:custDataLst>
                <p:tags r:id="rId160"/>
              </p:custDataLst>
            </p:nvPr>
          </p:nvSpPr>
          <p:spPr bwMode="auto">
            <a:xfrm flipH="1">
              <a:off x="10183955" y="5730639"/>
              <a:ext cx="1079702" cy="229688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7" name="Freeform 160"/>
            <p:cNvSpPr/>
            <p:nvPr>
              <p:custDataLst>
                <p:tags r:id="rId161"/>
              </p:custDataLst>
            </p:nvPr>
          </p:nvSpPr>
          <p:spPr bwMode="auto">
            <a:xfrm flipH="1">
              <a:off x="10153777" y="5745729"/>
              <a:ext cx="808100" cy="402373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8" name="Freeform 161"/>
            <p:cNvSpPr/>
            <p:nvPr>
              <p:custDataLst>
                <p:tags r:id="rId162"/>
              </p:custDataLst>
            </p:nvPr>
          </p:nvSpPr>
          <p:spPr bwMode="auto">
            <a:xfrm flipH="1">
              <a:off x="10931699" y="5898295"/>
              <a:ext cx="414110" cy="241424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9" name="Freeform 162"/>
            <p:cNvSpPr>
              <a:spLocks noEditPoints="1"/>
            </p:cNvSpPr>
            <p:nvPr>
              <p:custDataLst>
                <p:tags r:id="rId163"/>
              </p:custDataLst>
            </p:nvPr>
          </p:nvSpPr>
          <p:spPr bwMode="auto">
            <a:xfrm flipH="1">
              <a:off x="10160484" y="5702138"/>
              <a:ext cx="1091438" cy="228012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30" name="Freeform 163"/>
            <p:cNvSpPr/>
            <p:nvPr>
              <p:custDataLst>
                <p:tags r:id="rId164"/>
              </p:custDataLst>
            </p:nvPr>
          </p:nvSpPr>
          <p:spPr bwMode="auto">
            <a:xfrm flipH="1">
              <a:off x="10183955" y="5452331"/>
              <a:ext cx="865103" cy="28501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31" name="Freeform 164"/>
            <p:cNvSpPr/>
            <p:nvPr>
              <p:custDataLst>
                <p:tags r:id="rId165"/>
              </p:custDataLst>
            </p:nvPr>
          </p:nvSpPr>
          <p:spPr bwMode="auto">
            <a:xfrm flipH="1">
              <a:off x="10153777" y="5522746"/>
              <a:ext cx="808100" cy="407403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32" name="Freeform 165"/>
            <p:cNvSpPr/>
            <p:nvPr>
              <p:custDataLst>
                <p:tags r:id="rId166"/>
              </p:custDataLst>
            </p:nvPr>
          </p:nvSpPr>
          <p:spPr bwMode="auto">
            <a:xfrm flipH="1">
              <a:off x="10931699" y="5713873"/>
              <a:ext cx="311839" cy="207893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67"/>
            </p:custDataLst>
          </p:nvPr>
        </p:nvSpPr>
        <p:spPr>
          <a:xfrm>
            <a:off x="87357" y="1252757"/>
            <a:ext cx="6299200" cy="212955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30000"/>
              </a:lnSpc>
              <a:buFont typeface="Arial" panose="020B0604020202020204" pitchFamily="34" charset="0"/>
              <a:buNone/>
              <a:defRPr sz="7200" baseline="0">
                <a:solidFill>
                  <a:schemeClr val="bg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16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  <p:custDataLst>
              <p:tags r:id="rId16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  <p:custDataLst>
              <p:tags r:id="rId17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7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3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8" Type="http://schemas.openxmlformats.org/officeDocument/2006/relationships/theme" Target="../theme/theme3.xml"/><Relationship Id="rId17" Type="http://schemas.openxmlformats.org/officeDocument/2006/relationships/tags" Target="../tags/tag1841.xml"/><Relationship Id="rId16" Type="http://schemas.openxmlformats.org/officeDocument/2006/relationships/tags" Target="../tags/tag1840.xml"/><Relationship Id="rId15" Type="http://schemas.openxmlformats.org/officeDocument/2006/relationships/tags" Target="../tags/tag1839.xml"/><Relationship Id="rId14" Type="http://schemas.openxmlformats.org/officeDocument/2006/relationships/tags" Target="../tags/tag1838.xml"/><Relationship Id="rId13" Type="http://schemas.openxmlformats.org/officeDocument/2006/relationships/tags" Target="../tags/tag1837.xml"/><Relationship Id="rId12" Type="http://schemas.openxmlformats.org/officeDocument/2006/relationships/tags" Target="../tags/tag18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97ADDE-AF4D-4FE7-A865-74E683CED0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4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46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4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48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49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8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85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52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53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54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8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56.xml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57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58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59.xml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60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61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62.xml"/><Relationship Id="rId1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63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64.xml"/><Relationship Id="rId1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65.xml"/><Relationship Id="rId1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66.xml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43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67.xml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68.xml"/><Relationship Id="rId1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69.xml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70.xml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44.xm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71.xml"/><Relationship Id="rId1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45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5720398" y="4639945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HTML 5,CSS3,Bootstrap4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246126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Complete Web Design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8" grpId="0" animBg="1"/>
      <p:bldP spid="13388" grpId="1" animBg="1"/>
      <p:bldP spid="1338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直角三角形 2"/>
          <p:cNvSpPr/>
          <p:nvPr/>
        </p:nvSpPr>
        <p:spPr>
          <a:xfrm flipH="1">
            <a:off x="6410325" y="3429000"/>
            <a:ext cx="5781675" cy="3429000"/>
          </a:xfrm>
          <a:prstGeom prst="rtTriangle">
            <a:avLst/>
          </a:prstGeom>
          <a:solidFill>
            <a:srgbClr val="73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948613" y="912813"/>
            <a:ext cx="3046412" cy="3827462"/>
            <a:chOff x="7949116" y="912783"/>
            <a:chExt cx="3045606" cy="3827184"/>
          </a:xfrm>
        </p:grpSpPr>
        <p:sp>
          <p:nvSpPr>
            <p:cNvPr id="10" name="矩形 9"/>
            <p:cNvSpPr/>
            <p:nvPr/>
          </p:nvSpPr>
          <p:spPr>
            <a:xfrm>
              <a:off x="8303227" y="912783"/>
              <a:ext cx="1564433" cy="1177991"/>
            </a:xfrm>
            <a:custGeom>
              <a:avLst/>
              <a:gdLst>
                <a:gd name="connsiteX0" fmla="*/ 0 w 1564433"/>
                <a:gd name="connsiteY0" fmla="*/ 0 h 1168661"/>
                <a:gd name="connsiteX1" fmla="*/ 1564433 w 1564433"/>
                <a:gd name="connsiteY1" fmla="*/ 0 h 1168661"/>
                <a:gd name="connsiteX2" fmla="*/ 1564433 w 1564433"/>
                <a:gd name="connsiteY2" fmla="*/ 1168661 h 1168661"/>
                <a:gd name="connsiteX3" fmla="*/ 0 w 1564433"/>
                <a:gd name="connsiteY3" fmla="*/ 1168661 h 1168661"/>
                <a:gd name="connsiteX4" fmla="*/ 0 w 1564433"/>
                <a:gd name="connsiteY4" fmla="*/ 0 h 1168661"/>
                <a:gd name="connsiteX0-1" fmla="*/ 0 w 1564433"/>
                <a:gd name="connsiteY0-2" fmla="*/ 0 h 1177991"/>
                <a:gd name="connsiteX1-3" fmla="*/ 1564433 w 1564433"/>
                <a:gd name="connsiteY1-4" fmla="*/ 0 h 1177991"/>
                <a:gd name="connsiteX2-5" fmla="*/ 1555102 w 1564433"/>
                <a:gd name="connsiteY2-6" fmla="*/ 1177991 h 1177991"/>
                <a:gd name="connsiteX3-7" fmla="*/ 0 w 1564433"/>
                <a:gd name="connsiteY3-8" fmla="*/ 1168661 h 1177991"/>
                <a:gd name="connsiteX4-9" fmla="*/ 0 w 1564433"/>
                <a:gd name="connsiteY4-10" fmla="*/ 0 h 11779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564433" h="1177991">
                  <a:moveTo>
                    <a:pt x="0" y="0"/>
                  </a:moveTo>
                  <a:lnTo>
                    <a:pt x="1564433" y="0"/>
                  </a:lnTo>
                  <a:cubicBezTo>
                    <a:pt x="1561323" y="392664"/>
                    <a:pt x="1558212" y="785327"/>
                    <a:pt x="1555102" y="1177991"/>
                  </a:cubicBezTo>
                  <a:lnTo>
                    <a:pt x="0" y="116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850168" y="912783"/>
              <a:ext cx="1135224" cy="1868457"/>
            </a:xfrm>
            <a:custGeom>
              <a:avLst/>
              <a:gdLst>
                <a:gd name="connsiteX0" fmla="*/ 0 w 1564433"/>
                <a:gd name="connsiteY0" fmla="*/ 0 h 1168661"/>
                <a:gd name="connsiteX1" fmla="*/ 1564433 w 1564433"/>
                <a:gd name="connsiteY1" fmla="*/ 0 h 1168661"/>
                <a:gd name="connsiteX2" fmla="*/ 1564433 w 1564433"/>
                <a:gd name="connsiteY2" fmla="*/ 1168661 h 1168661"/>
                <a:gd name="connsiteX3" fmla="*/ 0 w 1564433"/>
                <a:gd name="connsiteY3" fmla="*/ 1168661 h 1168661"/>
                <a:gd name="connsiteX4" fmla="*/ 0 w 1564433"/>
                <a:gd name="connsiteY4" fmla="*/ 0 h 1168661"/>
                <a:gd name="connsiteX0-1" fmla="*/ 9330 w 1573763"/>
                <a:gd name="connsiteY0-2" fmla="*/ 0 h 1868457"/>
                <a:gd name="connsiteX1-3" fmla="*/ 1573763 w 1573763"/>
                <a:gd name="connsiteY1-4" fmla="*/ 0 h 1868457"/>
                <a:gd name="connsiteX2-5" fmla="*/ 1573763 w 1573763"/>
                <a:gd name="connsiteY2-6" fmla="*/ 1168661 h 1868457"/>
                <a:gd name="connsiteX3-7" fmla="*/ 0 w 1573763"/>
                <a:gd name="connsiteY3-8" fmla="*/ 1868457 h 1868457"/>
                <a:gd name="connsiteX4-9" fmla="*/ 9330 w 1573763"/>
                <a:gd name="connsiteY4-10" fmla="*/ 0 h 1868457"/>
                <a:gd name="connsiteX0-11" fmla="*/ 9330 w 1573763"/>
                <a:gd name="connsiteY0-12" fmla="*/ 0 h 1868457"/>
                <a:gd name="connsiteX1-13" fmla="*/ 1573763 w 1573763"/>
                <a:gd name="connsiteY1-14" fmla="*/ 0 h 1868457"/>
                <a:gd name="connsiteX2-15" fmla="*/ 1135224 w 1573763"/>
                <a:gd name="connsiteY2-16" fmla="*/ 1840465 h 1868457"/>
                <a:gd name="connsiteX3-17" fmla="*/ 0 w 1573763"/>
                <a:gd name="connsiteY3-18" fmla="*/ 1868457 h 1868457"/>
                <a:gd name="connsiteX4-19" fmla="*/ 9330 w 1573763"/>
                <a:gd name="connsiteY4-20" fmla="*/ 0 h 1868457"/>
                <a:gd name="connsiteX0-21" fmla="*/ 9330 w 1135224"/>
                <a:gd name="connsiteY0-22" fmla="*/ 0 h 1868457"/>
                <a:gd name="connsiteX1-23" fmla="*/ 1125894 w 1135224"/>
                <a:gd name="connsiteY1-24" fmla="*/ 1101012 h 1868457"/>
                <a:gd name="connsiteX2-25" fmla="*/ 1135224 w 1135224"/>
                <a:gd name="connsiteY2-26" fmla="*/ 1840465 h 1868457"/>
                <a:gd name="connsiteX3-27" fmla="*/ 0 w 1135224"/>
                <a:gd name="connsiteY3-28" fmla="*/ 1868457 h 1868457"/>
                <a:gd name="connsiteX4-29" fmla="*/ 9330 w 1135224"/>
                <a:gd name="connsiteY4-30" fmla="*/ 0 h 18684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35224" h="1868457">
                  <a:moveTo>
                    <a:pt x="9330" y="0"/>
                  </a:moveTo>
                  <a:lnTo>
                    <a:pt x="1125894" y="1101012"/>
                  </a:lnTo>
                  <a:lnTo>
                    <a:pt x="1135224" y="1840465"/>
                  </a:lnTo>
                  <a:lnTo>
                    <a:pt x="0" y="1868457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73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 rot="5400000">
              <a:off x="9444121" y="2332429"/>
              <a:ext cx="1126794" cy="1974401"/>
            </a:xfrm>
            <a:custGeom>
              <a:avLst/>
              <a:gdLst>
                <a:gd name="connsiteX0" fmla="*/ 0 w 1564433"/>
                <a:gd name="connsiteY0" fmla="*/ 0 h 1168661"/>
                <a:gd name="connsiteX1" fmla="*/ 1564433 w 1564433"/>
                <a:gd name="connsiteY1" fmla="*/ 0 h 1168661"/>
                <a:gd name="connsiteX2" fmla="*/ 1564433 w 1564433"/>
                <a:gd name="connsiteY2" fmla="*/ 1168661 h 1168661"/>
                <a:gd name="connsiteX3" fmla="*/ 0 w 1564433"/>
                <a:gd name="connsiteY3" fmla="*/ 1168661 h 1168661"/>
                <a:gd name="connsiteX4" fmla="*/ 0 w 1564433"/>
                <a:gd name="connsiteY4" fmla="*/ 0 h 1168661"/>
                <a:gd name="connsiteX0-1" fmla="*/ 9330 w 1573763"/>
                <a:gd name="connsiteY0-2" fmla="*/ 0 h 1868457"/>
                <a:gd name="connsiteX1-3" fmla="*/ 1573763 w 1573763"/>
                <a:gd name="connsiteY1-4" fmla="*/ 0 h 1868457"/>
                <a:gd name="connsiteX2-5" fmla="*/ 1573763 w 1573763"/>
                <a:gd name="connsiteY2-6" fmla="*/ 1168661 h 1868457"/>
                <a:gd name="connsiteX3-7" fmla="*/ 0 w 1573763"/>
                <a:gd name="connsiteY3-8" fmla="*/ 1868457 h 1868457"/>
                <a:gd name="connsiteX4-9" fmla="*/ 9330 w 1573763"/>
                <a:gd name="connsiteY4-10" fmla="*/ 0 h 1868457"/>
                <a:gd name="connsiteX0-11" fmla="*/ 9330 w 1573763"/>
                <a:gd name="connsiteY0-12" fmla="*/ 0 h 1868457"/>
                <a:gd name="connsiteX1-13" fmla="*/ 1573763 w 1573763"/>
                <a:gd name="connsiteY1-14" fmla="*/ 0 h 1868457"/>
                <a:gd name="connsiteX2-15" fmla="*/ 1135224 w 1573763"/>
                <a:gd name="connsiteY2-16" fmla="*/ 1840465 h 1868457"/>
                <a:gd name="connsiteX3-17" fmla="*/ 0 w 1573763"/>
                <a:gd name="connsiteY3-18" fmla="*/ 1868457 h 1868457"/>
                <a:gd name="connsiteX4-19" fmla="*/ 9330 w 1573763"/>
                <a:gd name="connsiteY4-20" fmla="*/ 0 h 1868457"/>
                <a:gd name="connsiteX0-21" fmla="*/ 9330 w 1135224"/>
                <a:gd name="connsiteY0-22" fmla="*/ 0 h 1868457"/>
                <a:gd name="connsiteX1-23" fmla="*/ 1125894 w 1135224"/>
                <a:gd name="connsiteY1-24" fmla="*/ 1101012 h 1868457"/>
                <a:gd name="connsiteX2-25" fmla="*/ 1135224 w 1135224"/>
                <a:gd name="connsiteY2-26" fmla="*/ 1840465 h 1868457"/>
                <a:gd name="connsiteX3-27" fmla="*/ 0 w 1135224"/>
                <a:gd name="connsiteY3-28" fmla="*/ 1868457 h 1868457"/>
                <a:gd name="connsiteX4-29" fmla="*/ 9330 w 1135224"/>
                <a:gd name="connsiteY4-30" fmla="*/ 0 h 1868457"/>
                <a:gd name="connsiteX0-31" fmla="*/ 0 w 1144553"/>
                <a:gd name="connsiteY0-32" fmla="*/ 0 h 1896259"/>
                <a:gd name="connsiteX1-33" fmla="*/ 1135223 w 1144553"/>
                <a:gd name="connsiteY1-34" fmla="*/ 1128814 h 1896259"/>
                <a:gd name="connsiteX2-35" fmla="*/ 1144553 w 1144553"/>
                <a:gd name="connsiteY2-36" fmla="*/ 1868267 h 1896259"/>
                <a:gd name="connsiteX3-37" fmla="*/ 9329 w 1144553"/>
                <a:gd name="connsiteY3-38" fmla="*/ 1896259 h 1896259"/>
                <a:gd name="connsiteX4-39" fmla="*/ 0 w 1144553"/>
                <a:gd name="connsiteY4-40" fmla="*/ 0 h 1896259"/>
                <a:gd name="connsiteX0-41" fmla="*/ 0 w 1135225"/>
                <a:gd name="connsiteY0-42" fmla="*/ 0 h 1960936"/>
                <a:gd name="connsiteX1-43" fmla="*/ 1135223 w 1135225"/>
                <a:gd name="connsiteY1-44" fmla="*/ 1128814 h 1960936"/>
                <a:gd name="connsiteX2-45" fmla="*/ 1135225 w 1135225"/>
                <a:gd name="connsiteY2-46" fmla="*/ 1960936 h 1960936"/>
                <a:gd name="connsiteX3-47" fmla="*/ 9329 w 1135225"/>
                <a:gd name="connsiteY3-48" fmla="*/ 1896259 h 1960936"/>
                <a:gd name="connsiteX4-49" fmla="*/ 0 w 1135225"/>
                <a:gd name="connsiteY4-50" fmla="*/ 0 h 1960936"/>
                <a:gd name="connsiteX0-51" fmla="*/ 0 w 1135225"/>
                <a:gd name="connsiteY0-52" fmla="*/ 0 h 1960936"/>
                <a:gd name="connsiteX1-53" fmla="*/ 1135223 w 1135225"/>
                <a:gd name="connsiteY1-54" fmla="*/ 1128814 h 1960936"/>
                <a:gd name="connsiteX2-55" fmla="*/ 1135225 w 1135225"/>
                <a:gd name="connsiteY2-56" fmla="*/ 1960936 h 1960936"/>
                <a:gd name="connsiteX3-57" fmla="*/ 9329 w 1135225"/>
                <a:gd name="connsiteY3-58" fmla="*/ 1933327 h 1960936"/>
                <a:gd name="connsiteX4-59" fmla="*/ 0 w 1135225"/>
                <a:gd name="connsiteY4-60" fmla="*/ 0 h 1960936"/>
                <a:gd name="connsiteX0-61" fmla="*/ 900 w 1126794"/>
                <a:gd name="connsiteY0-62" fmla="*/ 0 h 1960936"/>
                <a:gd name="connsiteX1-63" fmla="*/ 1126792 w 1126794"/>
                <a:gd name="connsiteY1-64" fmla="*/ 1128814 h 1960936"/>
                <a:gd name="connsiteX2-65" fmla="*/ 1126794 w 1126794"/>
                <a:gd name="connsiteY2-66" fmla="*/ 1960936 h 1960936"/>
                <a:gd name="connsiteX3-67" fmla="*/ 898 w 1126794"/>
                <a:gd name="connsiteY3-68" fmla="*/ 1933327 h 1960936"/>
                <a:gd name="connsiteX4-69" fmla="*/ 900 w 1126794"/>
                <a:gd name="connsiteY4-70" fmla="*/ 0 h 19609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26794" h="1960936">
                  <a:moveTo>
                    <a:pt x="900" y="0"/>
                  </a:moveTo>
                  <a:lnTo>
                    <a:pt x="1126792" y="1128814"/>
                  </a:lnTo>
                  <a:cubicBezTo>
                    <a:pt x="1126793" y="1406188"/>
                    <a:pt x="1126793" y="1683562"/>
                    <a:pt x="1126794" y="1960936"/>
                  </a:cubicBezTo>
                  <a:lnTo>
                    <a:pt x="898" y="1933327"/>
                  </a:lnTo>
                  <a:cubicBezTo>
                    <a:pt x="-2212" y="1301241"/>
                    <a:pt x="4010" y="632086"/>
                    <a:pt x="900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0"/>
            <p:cNvSpPr/>
            <p:nvPr/>
          </p:nvSpPr>
          <p:spPr>
            <a:xfrm flipH="1">
              <a:off x="7949116" y="2765566"/>
              <a:ext cx="1099198" cy="1974401"/>
            </a:xfrm>
            <a:custGeom>
              <a:avLst/>
              <a:gdLst>
                <a:gd name="connsiteX0" fmla="*/ 0 w 1564433"/>
                <a:gd name="connsiteY0" fmla="*/ 0 h 1168661"/>
                <a:gd name="connsiteX1" fmla="*/ 1564433 w 1564433"/>
                <a:gd name="connsiteY1" fmla="*/ 0 h 1168661"/>
                <a:gd name="connsiteX2" fmla="*/ 1564433 w 1564433"/>
                <a:gd name="connsiteY2" fmla="*/ 1168661 h 1168661"/>
                <a:gd name="connsiteX3" fmla="*/ 0 w 1564433"/>
                <a:gd name="connsiteY3" fmla="*/ 1168661 h 1168661"/>
                <a:gd name="connsiteX4" fmla="*/ 0 w 1564433"/>
                <a:gd name="connsiteY4" fmla="*/ 0 h 1168661"/>
                <a:gd name="connsiteX0-1" fmla="*/ 9330 w 1573763"/>
                <a:gd name="connsiteY0-2" fmla="*/ 0 h 1868457"/>
                <a:gd name="connsiteX1-3" fmla="*/ 1573763 w 1573763"/>
                <a:gd name="connsiteY1-4" fmla="*/ 0 h 1868457"/>
                <a:gd name="connsiteX2-5" fmla="*/ 1573763 w 1573763"/>
                <a:gd name="connsiteY2-6" fmla="*/ 1168661 h 1868457"/>
                <a:gd name="connsiteX3-7" fmla="*/ 0 w 1573763"/>
                <a:gd name="connsiteY3-8" fmla="*/ 1868457 h 1868457"/>
                <a:gd name="connsiteX4-9" fmla="*/ 9330 w 1573763"/>
                <a:gd name="connsiteY4-10" fmla="*/ 0 h 1868457"/>
                <a:gd name="connsiteX0-11" fmla="*/ 9330 w 1573763"/>
                <a:gd name="connsiteY0-12" fmla="*/ 0 h 1868457"/>
                <a:gd name="connsiteX1-13" fmla="*/ 1573763 w 1573763"/>
                <a:gd name="connsiteY1-14" fmla="*/ 0 h 1868457"/>
                <a:gd name="connsiteX2-15" fmla="*/ 1135224 w 1573763"/>
                <a:gd name="connsiteY2-16" fmla="*/ 1840465 h 1868457"/>
                <a:gd name="connsiteX3-17" fmla="*/ 0 w 1573763"/>
                <a:gd name="connsiteY3-18" fmla="*/ 1868457 h 1868457"/>
                <a:gd name="connsiteX4-19" fmla="*/ 9330 w 1573763"/>
                <a:gd name="connsiteY4-20" fmla="*/ 0 h 1868457"/>
                <a:gd name="connsiteX0-21" fmla="*/ 9330 w 1135224"/>
                <a:gd name="connsiteY0-22" fmla="*/ 0 h 1868457"/>
                <a:gd name="connsiteX1-23" fmla="*/ 1125894 w 1135224"/>
                <a:gd name="connsiteY1-24" fmla="*/ 1101012 h 1868457"/>
                <a:gd name="connsiteX2-25" fmla="*/ 1135224 w 1135224"/>
                <a:gd name="connsiteY2-26" fmla="*/ 1840465 h 1868457"/>
                <a:gd name="connsiteX3-27" fmla="*/ 0 w 1135224"/>
                <a:gd name="connsiteY3-28" fmla="*/ 1868457 h 1868457"/>
                <a:gd name="connsiteX4-29" fmla="*/ 9330 w 1135224"/>
                <a:gd name="connsiteY4-30" fmla="*/ 0 h 1868457"/>
                <a:gd name="connsiteX0-31" fmla="*/ 0 w 1144553"/>
                <a:gd name="connsiteY0-32" fmla="*/ 0 h 1896259"/>
                <a:gd name="connsiteX1-33" fmla="*/ 1135223 w 1144553"/>
                <a:gd name="connsiteY1-34" fmla="*/ 1128814 h 1896259"/>
                <a:gd name="connsiteX2-35" fmla="*/ 1144553 w 1144553"/>
                <a:gd name="connsiteY2-36" fmla="*/ 1868267 h 1896259"/>
                <a:gd name="connsiteX3-37" fmla="*/ 9329 w 1144553"/>
                <a:gd name="connsiteY3-38" fmla="*/ 1896259 h 1896259"/>
                <a:gd name="connsiteX4-39" fmla="*/ 0 w 1144553"/>
                <a:gd name="connsiteY4-40" fmla="*/ 0 h 1896259"/>
                <a:gd name="connsiteX0-41" fmla="*/ 0 w 1135225"/>
                <a:gd name="connsiteY0-42" fmla="*/ 0 h 1960936"/>
                <a:gd name="connsiteX1-43" fmla="*/ 1135223 w 1135225"/>
                <a:gd name="connsiteY1-44" fmla="*/ 1128814 h 1960936"/>
                <a:gd name="connsiteX2-45" fmla="*/ 1135225 w 1135225"/>
                <a:gd name="connsiteY2-46" fmla="*/ 1960936 h 1960936"/>
                <a:gd name="connsiteX3-47" fmla="*/ 9329 w 1135225"/>
                <a:gd name="connsiteY3-48" fmla="*/ 1896259 h 1960936"/>
                <a:gd name="connsiteX4-49" fmla="*/ 0 w 1135225"/>
                <a:gd name="connsiteY4-50" fmla="*/ 0 h 1960936"/>
                <a:gd name="connsiteX0-51" fmla="*/ 0 w 1135225"/>
                <a:gd name="connsiteY0-52" fmla="*/ 0 h 1960936"/>
                <a:gd name="connsiteX1-53" fmla="*/ 1135223 w 1135225"/>
                <a:gd name="connsiteY1-54" fmla="*/ 1128814 h 1960936"/>
                <a:gd name="connsiteX2-55" fmla="*/ 1135225 w 1135225"/>
                <a:gd name="connsiteY2-56" fmla="*/ 1960936 h 1960936"/>
                <a:gd name="connsiteX3-57" fmla="*/ 9329 w 1135225"/>
                <a:gd name="connsiteY3-58" fmla="*/ 1933327 h 1960936"/>
                <a:gd name="connsiteX4-59" fmla="*/ 0 w 1135225"/>
                <a:gd name="connsiteY4-60" fmla="*/ 0 h 1960936"/>
                <a:gd name="connsiteX0-61" fmla="*/ 900 w 1126794"/>
                <a:gd name="connsiteY0-62" fmla="*/ 0 h 1960936"/>
                <a:gd name="connsiteX1-63" fmla="*/ 1126792 w 1126794"/>
                <a:gd name="connsiteY1-64" fmla="*/ 1128814 h 1960936"/>
                <a:gd name="connsiteX2-65" fmla="*/ 1126794 w 1126794"/>
                <a:gd name="connsiteY2-66" fmla="*/ 1960936 h 1960936"/>
                <a:gd name="connsiteX3-67" fmla="*/ 898 w 1126794"/>
                <a:gd name="connsiteY3-68" fmla="*/ 1933327 h 1960936"/>
                <a:gd name="connsiteX4-69" fmla="*/ 900 w 1126794"/>
                <a:gd name="connsiteY4-70" fmla="*/ 0 h 19609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26794" h="1960936">
                  <a:moveTo>
                    <a:pt x="900" y="0"/>
                  </a:moveTo>
                  <a:lnTo>
                    <a:pt x="1126792" y="1128814"/>
                  </a:lnTo>
                  <a:cubicBezTo>
                    <a:pt x="1126793" y="1406188"/>
                    <a:pt x="1126793" y="1683562"/>
                    <a:pt x="1126794" y="1960936"/>
                  </a:cubicBezTo>
                  <a:lnTo>
                    <a:pt x="898" y="1933327"/>
                  </a:lnTo>
                  <a:cubicBezTo>
                    <a:pt x="-2212" y="1301241"/>
                    <a:pt x="4010" y="632086"/>
                    <a:pt x="900" y="0"/>
                  </a:cubicBezTo>
                  <a:close/>
                </a:path>
              </a:pathLst>
            </a:custGeom>
            <a:solidFill>
              <a:srgbClr val="73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 rot="20751420">
            <a:off x="8742363" y="4494213"/>
            <a:ext cx="1138238" cy="1128713"/>
          </a:xfrm>
          <a:prstGeom prst="rect">
            <a:avLst/>
          </a:prstGeom>
          <a:solidFill>
            <a:srgbClr val="D2E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02625" y="5914390"/>
            <a:ext cx="37306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Bootstrap V4</a:t>
            </a:r>
            <a:endParaRPr lang="en-US" altLang="zh-CN" sz="4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28663" y="1711325"/>
            <a:ext cx="6032500" cy="4098925"/>
            <a:chOff x="729216" y="1710672"/>
            <a:chExt cx="6032289" cy="4099873"/>
          </a:xfrm>
        </p:grpSpPr>
        <p:sp>
          <p:nvSpPr>
            <p:cNvPr id="37898" name="文本框 17"/>
            <p:cNvSpPr txBox="1"/>
            <p:nvPr/>
          </p:nvSpPr>
          <p:spPr>
            <a:xfrm>
              <a:off x="734049" y="1710672"/>
              <a:ext cx="1284888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6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lang="zh-CN" altLang="en-US" sz="6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Content Placeholder 2"/>
            <p:cNvSpPr txBox="1"/>
            <p:nvPr/>
          </p:nvSpPr>
          <p:spPr>
            <a:xfrm>
              <a:off x="1851781" y="1924006"/>
              <a:ext cx="4909724" cy="588996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https://getbootstrap.com/docs/4.2/getting-started/download/</a:t>
              </a:r>
              <a:endPara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37900" name="文本框 21"/>
            <p:cNvSpPr txBox="1"/>
            <p:nvPr/>
          </p:nvSpPr>
          <p:spPr>
            <a:xfrm>
              <a:off x="734049" y="2759896"/>
              <a:ext cx="1284888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6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lang="zh-CN" altLang="en-US" sz="6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Content Placeholder 2"/>
            <p:cNvSpPr txBox="1"/>
            <p:nvPr/>
          </p:nvSpPr>
          <p:spPr>
            <a:xfrm>
              <a:off x="1851781" y="2973230"/>
              <a:ext cx="4909724" cy="588996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Copy Bootstrap CDN  css and js Links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37902" name="文本框 24"/>
            <p:cNvSpPr txBox="1"/>
            <p:nvPr/>
          </p:nvSpPr>
          <p:spPr>
            <a:xfrm>
              <a:off x="729216" y="3775559"/>
              <a:ext cx="1284888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6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lang="zh-CN" altLang="en-US" sz="6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Content Placeholder 2"/>
            <p:cNvSpPr txBox="1"/>
            <p:nvPr/>
          </p:nvSpPr>
          <p:spPr>
            <a:xfrm>
              <a:off x="1846948" y="3988893"/>
              <a:ext cx="4909724" cy="588996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Paste the </a:t>
              </a:r>
              <a:r>
                <a:rPr lang="en-US" altLang="zh-CN" sz="160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Bootstrap CDN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links in your index page.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37904" name="文本框 27"/>
            <p:cNvSpPr txBox="1"/>
            <p:nvPr/>
          </p:nvSpPr>
          <p:spPr>
            <a:xfrm>
              <a:off x="729216" y="4794882"/>
              <a:ext cx="1284888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6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</a:t>
              </a:r>
              <a:endParaRPr lang="zh-CN" altLang="en-US" sz="6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Content Placeholder 2"/>
            <p:cNvSpPr txBox="1"/>
            <p:nvPr/>
          </p:nvSpPr>
          <p:spPr>
            <a:xfrm>
              <a:off x="1846948" y="5008216"/>
              <a:ext cx="4909724" cy="588996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Run Index page 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.html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Index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572135" y="309245"/>
            <a:ext cx="11048365" cy="59709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&lt;html&gt;</a:t>
            </a:r>
            <a:endParaRPr lang="zh-CN" altLang="en-US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&lt;head&gt;</a:t>
            </a:r>
            <a:endParaRPr lang="zh-CN" altLang="en-US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&lt;title&gt;Web Creation&lt;/title&gt;</a:t>
            </a:r>
            <a:endParaRPr lang="zh-CN" altLang="en-US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&lt;meta name="viewport" content="width=device-width, initial-scale=1"&gt;</a:t>
            </a:r>
            <a:endParaRPr lang="zh-CN" altLang="en-US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&lt;link rel="stylesheet" href="css/bootstrap.min.css"&gt;</a:t>
            </a:r>
            <a:endParaRPr lang="zh-CN" altLang="en-US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&lt;link rel="stylesheet" href="css/style.css"&gt;</a:t>
            </a:r>
            <a:endParaRPr lang="zh-CN" altLang="en-US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&lt;link rel="stylesheet" href="font/font-awesome.min.css"&gt;</a:t>
            </a:r>
            <a:endParaRPr lang="zh-CN" altLang="en-US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&lt;script src="js/jquery-3.3.1.slim.min.js"&gt;&lt;/script&gt;</a:t>
            </a:r>
            <a:endParaRPr lang="zh-CN" altLang="en-US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&lt;script src="js/bootstrap.min.js"&gt;&lt;/script&gt;</a:t>
            </a:r>
            <a:endParaRPr lang="zh-CN" altLang="en-US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&lt;/head&gt;</a:t>
            </a:r>
            <a:endParaRPr lang="zh-CN" altLang="en-US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&lt;body&gt;</a:t>
            </a:r>
            <a:endParaRPr lang="zh-CN" altLang="en-US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&lt;h1&gt;Complete Web Design Session&lt;/h1&gt;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&lt;/body&gt;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&lt;/html&gt;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.css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Style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120" y="404495"/>
            <a:ext cx="6299200" cy="3959860"/>
          </a:xfrm>
        </p:spPr>
        <p:txBody>
          <a:bodyPr>
            <a:noAutofit/>
          </a:bodyPr>
          <a:p>
            <a:pPr algn="l"/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*</a:t>
            </a:r>
            <a:br>
              <a:rPr lang="en-US" sz="20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{</a:t>
            </a:r>
            <a:br>
              <a:rPr lang="en-US" sz="20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  margin: 0;</a:t>
            </a:r>
            <a:br>
              <a:rPr lang="en-US" sz="20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  padding: 0;</a:t>
            </a:r>
            <a:br>
              <a:rPr lang="en-US" sz="20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}</a:t>
            </a:r>
            <a:br>
              <a:rPr lang="en-US" sz="20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body</a:t>
            </a:r>
            <a:br>
              <a:rPr lang="en-US" sz="20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{</a:t>
            </a:r>
            <a:br>
              <a:rPr lang="en-US" sz="20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  font-family: sans-serif;</a:t>
            </a:r>
            <a:br>
              <a:rPr lang="en-US" sz="20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}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Index.html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Nav bar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-1270" y="443865"/>
            <a:ext cx="12194540" cy="59709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&lt;section id="nav-bar"&gt;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&lt;nav class="navbar navbar-expand-lg navbar-light"&gt;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&lt;a class="navbar-brand" href="#"&gt;&lt;img src="images/logo.png"&gt;&lt;/a&gt;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&lt;button class="navbar-toggler" type="button" data-toggle="collapse" data-target="#navbarNav" aria-controls="navbarNav" aria-expanded="false" aria-label="Toggle navigation"&gt;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&lt;i class="fa fa-bars"&gt;&lt;/i&gt;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&lt;/button&gt;                                        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&lt;/nav&gt;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175" y="-29210"/>
            <a:ext cx="12185650" cy="680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&lt;div class="collapse navbar-collapse" id="navbarNav"&gt;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&lt;ul class="navbar-nav ml-auto"&gt; &lt;!-- ml-auto align right side--&gt;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&lt;li class="nav-item"&gt;&lt;a class="nav-link" href="#top"&gt;Home&lt;/a&gt;&lt;/li&gt;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&lt;li class="nav-item"&gt;&lt;a class="nav-link" href="#services"&gt;Services&lt;/a&gt;&lt;/li&gt;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&lt;li class="nav-item"&gt;&lt;a class="nav-link" href="#about"&gt;About Us&lt;/a&gt;&lt;/li&gt;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&lt;li class="nav-item"&gt;&lt;a class="nav-link" href="#testimonials"&gt;Testimonials&lt;/a&gt;&lt;/li&gt;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&lt;li class="nav-item"&gt;&lt;a class="nav-link" href="#footer"&gt;Contact&lt;/a&gt;&lt;/li&gt;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&lt;/ul&gt;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&lt;/div&gt;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&lt;/section&gt;</a:t>
            </a:r>
            <a:endParaRPr lang="en-US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Style.css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Nav Bar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088390" y="80010"/>
            <a:ext cx="8663940" cy="6697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/* Navbar */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#nav-bar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{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position: sticky;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top:0;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z-index: 10;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}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.navbar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{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background-image: linear-gradient(to right, #a517ba,#5f1782);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padding: 0 !important;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}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.navbar-brand img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{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height: 40px;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padding-left: 20px;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}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.navbar-nav li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{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padding:0 10px;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}</a:t>
            </a: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endParaRPr lang="en-US" sz="17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37" name="组合 38"/>
          <p:cNvGrpSpPr/>
          <p:nvPr/>
        </p:nvGrpSpPr>
        <p:grpSpPr>
          <a:xfrm>
            <a:off x="6009640" y="2239010"/>
            <a:ext cx="4916488" cy="501650"/>
            <a:chOff x="5161757" y="2114774"/>
            <a:chExt cx="4917124" cy="502276"/>
          </a:xfrm>
        </p:grpSpPr>
        <p:sp>
          <p:nvSpPr>
            <p:cNvPr id="20" name="矩形 19"/>
            <p:cNvSpPr/>
            <p:nvPr/>
          </p:nvSpPr>
          <p:spPr>
            <a:xfrm>
              <a:off x="5430797" y="2114774"/>
              <a:ext cx="3966693" cy="502276"/>
            </a:xfrm>
            <a:prstGeom prst="rect">
              <a:avLst/>
            </a:prstGeom>
            <a:solidFill>
              <a:srgbClr val="73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161757" y="2120892"/>
              <a:ext cx="496158" cy="49615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4340" name="文本框 21"/>
            <p:cNvSpPr txBox="1"/>
            <p:nvPr/>
          </p:nvSpPr>
          <p:spPr>
            <a:xfrm>
              <a:off x="5769779" y="2165857"/>
              <a:ext cx="3627711" cy="399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 to html,css,bootstrap</a:t>
              </a:r>
              <a:endPara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397490" y="2114774"/>
              <a:ext cx="681391" cy="50227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342" name="组合 39"/>
          <p:cNvGrpSpPr/>
          <p:nvPr/>
        </p:nvGrpSpPr>
        <p:grpSpPr>
          <a:xfrm>
            <a:off x="6009640" y="3024823"/>
            <a:ext cx="4916488" cy="501650"/>
            <a:chOff x="5161757" y="2900386"/>
            <a:chExt cx="4917124" cy="502276"/>
          </a:xfrm>
        </p:grpSpPr>
        <p:sp>
          <p:nvSpPr>
            <p:cNvPr id="23" name="矩形 22"/>
            <p:cNvSpPr/>
            <p:nvPr/>
          </p:nvSpPr>
          <p:spPr>
            <a:xfrm>
              <a:off x="5430797" y="2900386"/>
              <a:ext cx="3966693" cy="502276"/>
            </a:xfrm>
            <a:prstGeom prst="rect">
              <a:avLst/>
            </a:prstGeom>
            <a:solidFill>
              <a:srgbClr val="73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161757" y="2906504"/>
              <a:ext cx="496158" cy="49615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4345" name="文本框 24"/>
            <p:cNvSpPr txBox="1"/>
            <p:nvPr/>
          </p:nvSpPr>
          <p:spPr>
            <a:xfrm>
              <a:off x="5769779" y="2951469"/>
              <a:ext cx="3627711" cy="399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Download Bootstrap lib</a:t>
              </a:r>
              <a:endPara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397490" y="2908838"/>
              <a:ext cx="681391" cy="4938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347" name="组合 40"/>
          <p:cNvGrpSpPr/>
          <p:nvPr/>
        </p:nvGrpSpPr>
        <p:grpSpPr>
          <a:xfrm>
            <a:off x="6009640" y="3805873"/>
            <a:ext cx="4916488" cy="503237"/>
            <a:chOff x="5161757" y="3682340"/>
            <a:chExt cx="4917124" cy="502276"/>
          </a:xfrm>
        </p:grpSpPr>
        <p:sp>
          <p:nvSpPr>
            <p:cNvPr id="26" name="矩形 25"/>
            <p:cNvSpPr/>
            <p:nvPr/>
          </p:nvSpPr>
          <p:spPr>
            <a:xfrm>
              <a:off x="5430797" y="3682340"/>
              <a:ext cx="3966693" cy="502276"/>
            </a:xfrm>
            <a:prstGeom prst="rect">
              <a:avLst/>
            </a:prstGeom>
            <a:solidFill>
              <a:srgbClr val="73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161757" y="3688458"/>
              <a:ext cx="496158" cy="49615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4350" name="文本框 27"/>
            <p:cNvSpPr txBox="1"/>
            <p:nvPr/>
          </p:nvSpPr>
          <p:spPr>
            <a:xfrm>
              <a:off x="5769779" y="3733423"/>
              <a:ext cx="3627711" cy="398018"/>
            </a:xfrm>
            <a:prstGeom prst="rect">
              <a:avLst/>
            </a:prstGeom>
            <a:solidFill>
              <a:srgbClr val="73C5FF"/>
            </a:solidFill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 to Folder Structure</a:t>
              </a:r>
              <a:endPara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397490" y="3682340"/>
              <a:ext cx="681391" cy="5022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352" name="组合 41"/>
          <p:cNvGrpSpPr/>
          <p:nvPr/>
        </p:nvGrpSpPr>
        <p:grpSpPr>
          <a:xfrm>
            <a:off x="6009640" y="4588510"/>
            <a:ext cx="4916488" cy="501650"/>
            <a:chOff x="5161757" y="4464294"/>
            <a:chExt cx="4917124" cy="502276"/>
          </a:xfrm>
        </p:grpSpPr>
        <p:sp>
          <p:nvSpPr>
            <p:cNvPr id="29" name="矩形 28"/>
            <p:cNvSpPr/>
            <p:nvPr/>
          </p:nvSpPr>
          <p:spPr>
            <a:xfrm>
              <a:off x="5430797" y="4464294"/>
              <a:ext cx="3966693" cy="502276"/>
            </a:xfrm>
            <a:prstGeom prst="rect">
              <a:avLst/>
            </a:prstGeom>
            <a:solidFill>
              <a:srgbClr val="73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161757" y="4470412"/>
              <a:ext cx="496158" cy="49615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4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4355" name="文本框 30"/>
            <p:cNvSpPr txBox="1"/>
            <p:nvPr/>
          </p:nvSpPr>
          <p:spPr>
            <a:xfrm>
              <a:off x="5769779" y="4515377"/>
              <a:ext cx="3627711" cy="399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Create a Index Page</a:t>
              </a:r>
              <a:endParaRPr 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397490" y="4464294"/>
              <a:ext cx="681391" cy="5022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362" name="文本框 42"/>
          <p:cNvSpPr txBox="1"/>
          <p:nvPr/>
        </p:nvSpPr>
        <p:spPr>
          <a:xfrm>
            <a:off x="6009640" y="1419860"/>
            <a:ext cx="2743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b="1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endParaRPr lang="zh-CN" altLang="en-US" sz="32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385" name="图片 1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250" y="3326765"/>
            <a:ext cx="3364230" cy="2533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86" name="图片 152"/>
          <p:cNvPicPr>
            <a:picLocks noChangeAspect="1"/>
          </p:cNvPicPr>
          <p:nvPr/>
        </p:nvPicPr>
        <p:blipFill>
          <a:blip r:embed="rId2"/>
          <a:srcRect l="35875" t="23337" b="34003"/>
          <a:stretch>
            <a:fillRect/>
          </a:stretch>
        </p:blipFill>
        <p:spPr>
          <a:xfrm>
            <a:off x="3810" y="1518285"/>
            <a:ext cx="5443855" cy="3571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772795" y="59690"/>
            <a:ext cx="8054340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.navbar-nav li a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{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color: #ffffff !important;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font-weight: 600;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float: right;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text-align: justify;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.fa-bars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{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color:#fff;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font-size: 25px !important;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.navbar-toggler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{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outline: none !important;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Preview Output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Nav Bar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webcre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5210"/>
            <a:ext cx="6856095" cy="6099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Navb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035" y="1918335"/>
            <a:ext cx="10058400" cy="381635"/>
          </a:xfrm>
          <a:prstGeom prst="rect">
            <a:avLst/>
          </a:prstGeom>
        </p:spPr>
      </p:pic>
      <p:pic>
        <p:nvPicPr>
          <p:cNvPr id="5" name="Picture 4" descr="Navbar-mobile-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60" y="3807460"/>
            <a:ext cx="2724150" cy="2714625"/>
          </a:xfrm>
          <a:prstGeom prst="rect">
            <a:avLst/>
          </a:prstGeom>
        </p:spPr>
      </p:pic>
      <p:grpSp>
        <p:nvGrpSpPr>
          <p:cNvPr id="45368" name="组合 312"/>
          <p:cNvGrpSpPr/>
          <p:nvPr/>
        </p:nvGrpSpPr>
        <p:grpSpPr>
          <a:xfrm>
            <a:off x="799465" y="691515"/>
            <a:ext cx="1053465" cy="729615"/>
            <a:chOff x="4316185" y="3132042"/>
            <a:chExt cx="315511" cy="241890"/>
          </a:xfrm>
          <a:solidFill>
            <a:srgbClr val="8F17A8"/>
          </a:solidFill>
        </p:grpSpPr>
        <p:sp>
          <p:nvSpPr>
            <p:cNvPr id="45369" name="Freeform 371"/>
            <p:cNvSpPr>
              <a:spLocks noEditPoints="1"/>
            </p:cNvSpPr>
            <p:nvPr/>
          </p:nvSpPr>
          <p:spPr>
            <a:xfrm>
              <a:off x="4350740" y="3132042"/>
              <a:ext cx="247902" cy="166770"/>
            </a:xfrm>
            <a:custGeom>
              <a:avLst/>
              <a:gdLst/>
              <a:ahLst/>
              <a:cxnLst>
                <a:cxn ang="0">
                  <a:pos x="247902" y="14453"/>
                </a:cxn>
                <a:cxn ang="0">
                  <a:pos x="233579" y="0"/>
                </a:cxn>
                <a:cxn ang="0">
                  <a:pos x="14323" y="0"/>
                </a:cxn>
                <a:cxn ang="0">
                  <a:pos x="0" y="14453"/>
                </a:cxn>
                <a:cxn ang="0">
                  <a:pos x="0" y="166770"/>
                </a:cxn>
                <a:cxn ang="0">
                  <a:pos x="247902" y="166770"/>
                </a:cxn>
                <a:cxn ang="0">
                  <a:pos x="247902" y="14453"/>
                </a:cxn>
                <a:cxn ang="0">
                  <a:pos x="228070" y="146758"/>
                </a:cxn>
                <a:cxn ang="0">
                  <a:pos x="19832" y="146758"/>
                </a:cxn>
                <a:cxn ang="0">
                  <a:pos x="19832" y="21124"/>
                </a:cxn>
                <a:cxn ang="0">
                  <a:pos x="228070" y="21124"/>
                </a:cxn>
                <a:cxn ang="0">
                  <a:pos x="228070" y="146758"/>
                </a:cxn>
              </a:cxnLst>
              <a:pathLst>
                <a:path w="225" h="150">
                  <a:moveTo>
                    <a:pt x="225" y="13"/>
                  </a:moveTo>
                  <a:cubicBezTo>
                    <a:pt x="225" y="4"/>
                    <a:pt x="221" y="0"/>
                    <a:pt x="2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25" y="150"/>
                    <a:pt x="225" y="150"/>
                    <a:pt x="225" y="150"/>
                  </a:cubicBezTo>
                  <a:lnTo>
                    <a:pt x="225" y="13"/>
                  </a:lnTo>
                  <a:close/>
                  <a:moveTo>
                    <a:pt x="207" y="132"/>
                  </a:moveTo>
                  <a:cubicBezTo>
                    <a:pt x="18" y="132"/>
                    <a:pt x="18" y="132"/>
                    <a:pt x="18" y="13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07" y="19"/>
                    <a:pt x="207" y="19"/>
                    <a:pt x="207" y="19"/>
                  </a:cubicBezTo>
                  <a:lnTo>
                    <a:pt x="207" y="132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0" name="Freeform 372"/>
            <p:cNvSpPr>
              <a:spLocks noEditPoints="1"/>
            </p:cNvSpPr>
            <p:nvPr/>
          </p:nvSpPr>
          <p:spPr>
            <a:xfrm>
              <a:off x="4316185" y="3310831"/>
              <a:ext cx="315511" cy="37561"/>
            </a:xfrm>
            <a:custGeom>
              <a:avLst/>
              <a:gdLst/>
              <a:ahLst/>
              <a:cxnLst>
                <a:cxn ang="0">
                  <a:pos x="282457" y="0"/>
                </a:cxn>
                <a:cxn ang="0">
                  <a:pos x="34556" y="0"/>
                </a:cxn>
                <a:cxn ang="0">
                  <a:pos x="0" y="37561"/>
                </a:cxn>
                <a:cxn ang="0">
                  <a:pos x="315511" y="37561"/>
                </a:cxn>
                <a:cxn ang="0">
                  <a:pos x="282457" y="0"/>
                </a:cxn>
                <a:cxn ang="0">
                  <a:pos x="121697" y="25541"/>
                </a:cxn>
                <a:cxn ang="0">
                  <a:pos x="133717" y="13522"/>
                </a:cxn>
                <a:cxn ang="0">
                  <a:pos x="181794" y="13522"/>
                </a:cxn>
                <a:cxn ang="0">
                  <a:pos x="195316" y="25541"/>
                </a:cxn>
                <a:cxn ang="0">
                  <a:pos x="121697" y="25541"/>
                </a:cxn>
              </a:cxnLst>
              <a:pathLst>
                <a:path w="210" h="25">
                  <a:moveTo>
                    <a:pt x="188" y="0"/>
                  </a:moveTo>
                  <a:lnTo>
                    <a:pt x="23" y="0"/>
                  </a:lnTo>
                  <a:lnTo>
                    <a:pt x="0" y="25"/>
                  </a:lnTo>
                  <a:lnTo>
                    <a:pt x="210" y="25"/>
                  </a:lnTo>
                  <a:lnTo>
                    <a:pt x="188" y="0"/>
                  </a:lnTo>
                  <a:close/>
                  <a:moveTo>
                    <a:pt x="81" y="17"/>
                  </a:moveTo>
                  <a:lnTo>
                    <a:pt x="89" y="9"/>
                  </a:lnTo>
                  <a:lnTo>
                    <a:pt x="121" y="9"/>
                  </a:lnTo>
                  <a:lnTo>
                    <a:pt x="130" y="17"/>
                  </a:lnTo>
                  <a:lnTo>
                    <a:pt x="81" y="17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1" name="Freeform 373"/>
            <p:cNvSpPr/>
            <p:nvPr/>
          </p:nvSpPr>
          <p:spPr>
            <a:xfrm>
              <a:off x="4316185" y="3361913"/>
              <a:ext cx="315511" cy="12019"/>
            </a:xfrm>
            <a:custGeom>
              <a:avLst/>
              <a:gdLst/>
              <a:ahLst/>
              <a:cxnLst>
                <a:cxn ang="0">
                  <a:pos x="9929" y="12019"/>
                </a:cxn>
                <a:cxn ang="0">
                  <a:pos x="305582" y="12019"/>
                </a:cxn>
                <a:cxn ang="0">
                  <a:pos x="315511" y="0"/>
                </a:cxn>
                <a:cxn ang="0">
                  <a:pos x="0" y="0"/>
                </a:cxn>
                <a:cxn ang="0">
                  <a:pos x="9929" y="12019"/>
                </a:cxn>
              </a:cxnLst>
              <a:pathLst>
                <a:path w="286" h="12">
                  <a:moveTo>
                    <a:pt x="9" y="12"/>
                  </a:moveTo>
                  <a:cubicBezTo>
                    <a:pt x="20" y="12"/>
                    <a:pt x="269" y="12"/>
                    <a:pt x="277" y="12"/>
                  </a:cubicBezTo>
                  <a:cubicBezTo>
                    <a:pt x="286" y="12"/>
                    <a:pt x="286" y="0"/>
                    <a:pt x="2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2"/>
                    <a:pt x="9" y="12"/>
                  </a:cubicBez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2042160" y="83185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Desktop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103" name="Freeform 110"/>
          <p:cNvSpPr>
            <a:spLocks noEditPoints="1"/>
          </p:cNvSpPr>
          <p:nvPr/>
        </p:nvSpPr>
        <p:spPr>
          <a:xfrm>
            <a:off x="915035" y="3268980"/>
            <a:ext cx="491490" cy="949325"/>
          </a:xfrm>
          <a:custGeom>
            <a:avLst/>
            <a:gdLst/>
            <a:ahLst/>
            <a:cxnLst>
              <a:cxn ang="0">
                <a:pos x="170688" y="0"/>
              </a:cxn>
              <a:cxn ang="0">
                <a:pos x="24227" y="0"/>
              </a:cxn>
              <a:cxn ang="0">
                <a:pos x="0" y="23254"/>
              </a:cxn>
              <a:cxn ang="0">
                <a:pos x="0" y="295658"/>
              </a:cxn>
              <a:cxn ang="0">
                <a:pos x="24227" y="320019"/>
              </a:cxn>
              <a:cxn ang="0">
                <a:pos x="170688" y="320019"/>
              </a:cxn>
              <a:cxn ang="0">
                <a:pos x="193814" y="295658"/>
              </a:cxn>
              <a:cxn ang="0">
                <a:pos x="193814" y="23254"/>
              </a:cxn>
              <a:cxn ang="0">
                <a:pos x="170688" y="0"/>
              </a:cxn>
              <a:cxn ang="0">
                <a:pos x="96907" y="303409"/>
              </a:cxn>
              <a:cxn ang="0">
                <a:pos x="82591" y="289014"/>
              </a:cxn>
              <a:cxn ang="0">
                <a:pos x="96907" y="273511"/>
              </a:cxn>
              <a:cxn ang="0">
                <a:pos x="112324" y="289014"/>
              </a:cxn>
              <a:cxn ang="0">
                <a:pos x="96907" y="303409"/>
              </a:cxn>
              <a:cxn ang="0">
                <a:pos x="176195" y="258008"/>
              </a:cxn>
              <a:cxn ang="0">
                <a:pos x="17619" y="258008"/>
              </a:cxn>
              <a:cxn ang="0">
                <a:pos x="17619" y="62011"/>
              </a:cxn>
              <a:cxn ang="0">
                <a:pos x="176195" y="62011"/>
              </a:cxn>
              <a:cxn ang="0">
                <a:pos x="176195" y="258008"/>
              </a:cxn>
            </a:cxnLst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rgbClr val="8F17A8"/>
          </a:solidFill>
          <a:ln w="9525">
            <a:solidFill>
              <a:srgbClr val="6D178D"/>
            </a:solidFill>
          </a:ln>
        </p:spPr>
        <p:txBody>
          <a:bodyPr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570355" y="366522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Mobile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Index.html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Banner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-1270" y="-42545"/>
            <a:ext cx="12194540" cy="65900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&lt;!-- Banner Start --&gt;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&lt;section id="banner"&gt;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&lt;div class="container"&gt;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&lt;div class="row"&gt;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&lt;div class="col-md-6"&gt;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&lt;p class="banner-p"&gt;Complete Website Creation Session&lt;/p&gt;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&lt;p&gt;Hyper Text simply means "Text within Text". A text has a link within it, is a hypertext. Every time when you click on a word which brings you to a new webpage, you have clicked on a hypertext.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&lt;a href="#"&gt;&lt;img src="images/mediaplayer.png" class="banner-media"&gt;Watch Videos&lt;/a&gt;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&lt;/div&gt;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175" y="-29210"/>
            <a:ext cx="12185650" cy="6677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&lt;div class="col-md-6 text-center"&gt;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&lt;img src="images/banner.jpg" class="banner-image"&gt;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&lt;/div&gt;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&lt;/div&gt;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&lt;/div&gt;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&lt;img src="images/wave.png" class="banner-footer"&gt;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&lt;/section&gt;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&lt;!-- Banner End --&gt;</a:t>
            </a:r>
            <a:endParaRPr lang="en-US"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Style.css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Banner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1004570" y="162560"/>
            <a:ext cx="7575550" cy="67798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/* Banner Session */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#banner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background-image: linear-gradient(to right, #a517ba,#5f1782);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color: #fff;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padding-top: 5%;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.banner-p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font-size: 35px;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font-weight: 600;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margin-top: 100px;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731010" y="-94615"/>
            <a:ext cx="6765290" cy="7047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.banner-media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width:50px;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margin:20px;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#banner a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color: #fff;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text-decoration: none;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.banner-image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width:100%;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.banner-footer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width:100%;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height: 150px;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836930" y="1354455"/>
            <a:ext cx="825690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&lt;body&gt;</a:t>
            </a:r>
            <a:endParaRPr lang="en-US" sz="200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</a:pPr>
            <a:r>
              <a:rPr 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&lt;script&gt;</a:t>
            </a:r>
            <a:endParaRPr lang="en-US" sz="200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</a:pPr>
            <a:r>
              <a:rPr 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 var scroll = new SmoothScroll('a[href*="#"]');</a:t>
            </a:r>
            <a:endParaRPr lang="en-US" sz="200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</a:pPr>
            <a:r>
              <a:rPr 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&lt;/script&gt;</a:t>
            </a:r>
            <a:endParaRPr lang="en-US" sz="200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</a:pPr>
            <a:r>
              <a:rPr 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&lt;/body&gt;</a:t>
            </a:r>
            <a:endParaRPr lang="en-US" sz="200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361" name="组合 29"/>
          <p:cNvGrpSpPr/>
          <p:nvPr/>
        </p:nvGrpSpPr>
        <p:grpSpPr>
          <a:xfrm>
            <a:off x="4981575" y="1889125"/>
            <a:ext cx="6184900" cy="3422650"/>
            <a:chOff x="5308719" y="2209506"/>
            <a:chExt cx="4917124" cy="2851796"/>
          </a:xfrm>
        </p:grpSpPr>
        <p:grpSp>
          <p:nvGrpSpPr>
            <p:cNvPr id="15362" name="组合 9"/>
            <p:cNvGrpSpPr/>
            <p:nvPr/>
          </p:nvGrpSpPr>
          <p:grpSpPr>
            <a:xfrm>
              <a:off x="5308719" y="2209506"/>
              <a:ext cx="4917124" cy="502276"/>
              <a:chOff x="5161757" y="2114774"/>
              <a:chExt cx="4917124" cy="50227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5430797" y="2114774"/>
                <a:ext cx="3966693" cy="502276"/>
              </a:xfrm>
              <a:prstGeom prst="rect">
                <a:avLst/>
              </a:prstGeom>
              <a:solidFill>
                <a:srgbClr val="73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161757" y="2120892"/>
                <a:ext cx="496158" cy="4961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rPr>
                  <a:t>5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15365" name="文本框 12"/>
              <p:cNvSpPr txBox="1"/>
              <p:nvPr/>
            </p:nvSpPr>
            <p:spPr>
              <a:xfrm>
                <a:off x="5769779" y="2165857"/>
                <a:ext cx="3627711" cy="3835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Create a Stylesheet Page</a:t>
                </a:r>
                <a:endParaRPr lang="en-US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9397490" y="2114774"/>
                <a:ext cx="681391" cy="50227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5367" name="组合 14"/>
            <p:cNvGrpSpPr/>
            <p:nvPr/>
          </p:nvGrpSpPr>
          <p:grpSpPr>
            <a:xfrm>
              <a:off x="5308719" y="2995118"/>
              <a:ext cx="4917124" cy="502276"/>
              <a:chOff x="5161757" y="2900386"/>
              <a:chExt cx="4917124" cy="50227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430797" y="2900386"/>
                <a:ext cx="3966693" cy="502276"/>
              </a:xfrm>
              <a:prstGeom prst="rect">
                <a:avLst/>
              </a:prstGeom>
              <a:solidFill>
                <a:srgbClr val="73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161757" y="2906504"/>
                <a:ext cx="496158" cy="4961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rPr>
                  <a:t>6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15370" name="文本框 17"/>
              <p:cNvSpPr txBox="1"/>
              <p:nvPr/>
            </p:nvSpPr>
            <p:spPr>
              <a:xfrm>
                <a:off x="5769779" y="2951469"/>
                <a:ext cx="3627711" cy="3836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 </a:t>
                </a:r>
                <a:r>
                  <a:rPr lang="en-US" altLang="zh-CN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here</a:t>
                </a:r>
                <a:endParaRPr lang="zh-CN" altLang="en-US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9397490" y="2908838"/>
                <a:ext cx="681391" cy="49382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5372" name="组合 19"/>
            <p:cNvGrpSpPr/>
            <p:nvPr/>
          </p:nvGrpSpPr>
          <p:grpSpPr>
            <a:xfrm>
              <a:off x="5308719" y="3777072"/>
              <a:ext cx="4917124" cy="502276"/>
              <a:chOff x="5161757" y="3682340"/>
              <a:chExt cx="4917124" cy="502276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430797" y="3682340"/>
                <a:ext cx="3966693" cy="502276"/>
              </a:xfrm>
              <a:prstGeom prst="rect">
                <a:avLst/>
              </a:prstGeom>
              <a:solidFill>
                <a:srgbClr val="73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161757" y="3688458"/>
                <a:ext cx="496158" cy="4961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rPr>
                  <a:t>7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15375" name="文本框 22"/>
              <p:cNvSpPr txBox="1"/>
              <p:nvPr/>
            </p:nvSpPr>
            <p:spPr>
              <a:xfrm>
                <a:off x="5769779" y="3733423"/>
                <a:ext cx="3627711" cy="3836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 </a:t>
                </a:r>
                <a:r>
                  <a:rPr lang="en-US" altLang="zh-CN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here</a:t>
                </a:r>
                <a:endParaRPr lang="zh-CN" altLang="en-US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9397490" y="3682340"/>
                <a:ext cx="681391" cy="50227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5377" name="组合 24"/>
            <p:cNvGrpSpPr/>
            <p:nvPr/>
          </p:nvGrpSpPr>
          <p:grpSpPr>
            <a:xfrm>
              <a:off x="5308719" y="4559026"/>
              <a:ext cx="4917124" cy="502276"/>
              <a:chOff x="5161757" y="4464294"/>
              <a:chExt cx="4917124" cy="502276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430797" y="4464294"/>
                <a:ext cx="3966693" cy="502276"/>
              </a:xfrm>
              <a:prstGeom prst="rect">
                <a:avLst/>
              </a:prstGeom>
              <a:solidFill>
                <a:srgbClr val="73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5161757" y="4470412"/>
                <a:ext cx="496158" cy="4961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rPr>
                  <a:t>8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15380" name="文本框 27"/>
              <p:cNvSpPr txBox="1"/>
              <p:nvPr/>
            </p:nvSpPr>
            <p:spPr>
              <a:xfrm>
                <a:off x="5769779" y="4515377"/>
                <a:ext cx="3627711" cy="3836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 </a:t>
                </a:r>
                <a:r>
                  <a:rPr lang="en-US" altLang="zh-CN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here</a:t>
                </a:r>
                <a:endParaRPr lang="zh-CN" altLang="en-US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9397490" y="4464294"/>
                <a:ext cx="681391" cy="50227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Picture 1" descr="webcre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" y="975360"/>
            <a:ext cx="4926330" cy="46069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Preview Output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Banner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webcre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5210"/>
            <a:ext cx="6856095" cy="6099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368" name="组合 312"/>
          <p:cNvGrpSpPr/>
          <p:nvPr/>
        </p:nvGrpSpPr>
        <p:grpSpPr>
          <a:xfrm>
            <a:off x="799465" y="691515"/>
            <a:ext cx="1053465" cy="729615"/>
            <a:chOff x="4316185" y="3132042"/>
            <a:chExt cx="315511" cy="241890"/>
          </a:xfrm>
          <a:solidFill>
            <a:srgbClr val="8F17A8"/>
          </a:solidFill>
        </p:grpSpPr>
        <p:sp>
          <p:nvSpPr>
            <p:cNvPr id="45369" name="Freeform 371"/>
            <p:cNvSpPr>
              <a:spLocks noEditPoints="1"/>
            </p:cNvSpPr>
            <p:nvPr/>
          </p:nvSpPr>
          <p:spPr>
            <a:xfrm>
              <a:off x="4350740" y="3132042"/>
              <a:ext cx="247902" cy="166770"/>
            </a:xfrm>
            <a:custGeom>
              <a:avLst/>
              <a:gdLst/>
              <a:ahLst/>
              <a:cxnLst>
                <a:cxn ang="0">
                  <a:pos x="247902" y="14453"/>
                </a:cxn>
                <a:cxn ang="0">
                  <a:pos x="233579" y="0"/>
                </a:cxn>
                <a:cxn ang="0">
                  <a:pos x="14323" y="0"/>
                </a:cxn>
                <a:cxn ang="0">
                  <a:pos x="0" y="14453"/>
                </a:cxn>
                <a:cxn ang="0">
                  <a:pos x="0" y="166770"/>
                </a:cxn>
                <a:cxn ang="0">
                  <a:pos x="247902" y="166770"/>
                </a:cxn>
                <a:cxn ang="0">
                  <a:pos x="247902" y="14453"/>
                </a:cxn>
                <a:cxn ang="0">
                  <a:pos x="228070" y="146758"/>
                </a:cxn>
                <a:cxn ang="0">
                  <a:pos x="19832" y="146758"/>
                </a:cxn>
                <a:cxn ang="0">
                  <a:pos x="19832" y="21124"/>
                </a:cxn>
                <a:cxn ang="0">
                  <a:pos x="228070" y="21124"/>
                </a:cxn>
                <a:cxn ang="0">
                  <a:pos x="228070" y="146758"/>
                </a:cxn>
              </a:cxnLst>
              <a:pathLst>
                <a:path w="225" h="150">
                  <a:moveTo>
                    <a:pt x="225" y="13"/>
                  </a:moveTo>
                  <a:cubicBezTo>
                    <a:pt x="225" y="4"/>
                    <a:pt x="221" y="0"/>
                    <a:pt x="2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25" y="150"/>
                    <a:pt x="225" y="150"/>
                    <a:pt x="225" y="150"/>
                  </a:cubicBezTo>
                  <a:lnTo>
                    <a:pt x="225" y="13"/>
                  </a:lnTo>
                  <a:close/>
                  <a:moveTo>
                    <a:pt x="207" y="132"/>
                  </a:moveTo>
                  <a:cubicBezTo>
                    <a:pt x="18" y="132"/>
                    <a:pt x="18" y="132"/>
                    <a:pt x="18" y="13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07" y="19"/>
                    <a:pt x="207" y="19"/>
                    <a:pt x="207" y="19"/>
                  </a:cubicBezTo>
                  <a:lnTo>
                    <a:pt x="207" y="132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0" name="Freeform 372"/>
            <p:cNvSpPr>
              <a:spLocks noEditPoints="1"/>
            </p:cNvSpPr>
            <p:nvPr/>
          </p:nvSpPr>
          <p:spPr>
            <a:xfrm>
              <a:off x="4316185" y="3310831"/>
              <a:ext cx="315511" cy="37561"/>
            </a:xfrm>
            <a:custGeom>
              <a:avLst/>
              <a:gdLst/>
              <a:ahLst/>
              <a:cxnLst>
                <a:cxn ang="0">
                  <a:pos x="282457" y="0"/>
                </a:cxn>
                <a:cxn ang="0">
                  <a:pos x="34556" y="0"/>
                </a:cxn>
                <a:cxn ang="0">
                  <a:pos x="0" y="37561"/>
                </a:cxn>
                <a:cxn ang="0">
                  <a:pos x="315511" y="37561"/>
                </a:cxn>
                <a:cxn ang="0">
                  <a:pos x="282457" y="0"/>
                </a:cxn>
                <a:cxn ang="0">
                  <a:pos x="121697" y="25541"/>
                </a:cxn>
                <a:cxn ang="0">
                  <a:pos x="133717" y="13522"/>
                </a:cxn>
                <a:cxn ang="0">
                  <a:pos x="181794" y="13522"/>
                </a:cxn>
                <a:cxn ang="0">
                  <a:pos x="195316" y="25541"/>
                </a:cxn>
                <a:cxn ang="0">
                  <a:pos x="121697" y="25541"/>
                </a:cxn>
              </a:cxnLst>
              <a:pathLst>
                <a:path w="210" h="25">
                  <a:moveTo>
                    <a:pt x="188" y="0"/>
                  </a:moveTo>
                  <a:lnTo>
                    <a:pt x="23" y="0"/>
                  </a:lnTo>
                  <a:lnTo>
                    <a:pt x="0" y="25"/>
                  </a:lnTo>
                  <a:lnTo>
                    <a:pt x="210" y="25"/>
                  </a:lnTo>
                  <a:lnTo>
                    <a:pt x="188" y="0"/>
                  </a:lnTo>
                  <a:close/>
                  <a:moveTo>
                    <a:pt x="81" y="17"/>
                  </a:moveTo>
                  <a:lnTo>
                    <a:pt x="89" y="9"/>
                  </a:lnTo>
                  <a:lnTo>
                    <a:pt x="121" y="9"/>
                  </a:lnTo>
                  <a:lnTo>
                    <a:pt x="130" y="17"/>
                  </a:lnTo>
                  <a:lnTo>
                    <a:pt x="81" y="17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1" name="Freeform 373"/>
            <p:cNvSpPr/>
            <p:nvPr/>
          </p:nvSpPr>
          <p:spPr>
            <a:xfrm>
              <a:off x="4316185" y="3361913"/>
              <a:ext cx="315511" cy="12019"/>
            </a:xfrm>
            <a:custGeom>
              <a:avLst/>
              <a:gdLst/>
              <a:ahLst/>
              <a:cxnLst>
                <a:cxn ang="0">
                  <a:pos x="9929" y="12019"/>
                </a:cxn>
                <a:cxn ang="0">
                  <a:pos x="305582" y="12019"/>
                </a:cxn>
                <a:cxn ang="0">
                  <a:pos x="315511" y="0"/>
                </a:cxn>
                <a:cxn ang="0">
                  <a:pos x="0" y="0"/>
                </a:cxn>
                <a:cxn ang="0">
                  <a:pos x="9929" y="12019"/>
                </a:cxn>
              </a:cxnLst>
              <a:pathLst>
                <a:path w="286" h="12">
                  <a:moveTo>
                    <a:pt x="9" y="12"/>
                  </a:moveTo>
                  <a:cubicBezTo>
                    <a:pt x="20" y="12"/>
                    <a:pt x="269" y="12"/>
                    <a:pt x="277" y="12"/>
                  </a:cubicBezTo>
                  <a:cubicBezTo>
                    <a:pt x="286" y="12"/>
                    <a:pt x="286" y="0"/>
                    <a:pt x="2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2"/>
                    <a:pt x="9" y="12"/>
                  </a:cubicBez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2042160" y="83185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Desktop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bann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964690"/>
            <a:ext cx="12179935" cy="49028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103" name="Freeform 110"/>
          <p:cNvSpPr>
            <a:spLocks noEditPoints="1"/>
          </p:cNvSpPr>
          <p:nvPr/>
        </p:nvSpPr>
        <p:spPr>
          <a:xfrm>
            <a:off x="457835" y="488315"/>
            <a:ext cx="491490" cy="949325"/>
          </a:xfrm>
          <a:custGeom>
            <a:avLst/>
            <a:gdLst/>
            <a:ahLst/>
            <a:cxnLst>
              <a:cxn ang="0">
                <a:pos x="170688" y="0"/>
              </a:cxn>
              <a:cxn ang="0">
                <a:pos x="24227" y="0"/>
              </a:cxn>
              <a:cxn ang="0">
                <a:pos x="0" y="23254"/>
              </a:cxn>
              <a:cxn ang="0">
                <a:pos x="0" y="295658"/>
              </a:cxn>
              <a:cxn ang="0">
                <a:pos x="24227" y="320019"/>
              </a:cxn>
              <a:cxn ang="0">
                <a:pos x="170688" y="320019"/>
              </a:cxn>
              <a:cxn ang="0">
                <a:pos x="193814" y="295658"/>
              </a:cxn>
              <a:cxn ang="0">
                <a:pos x="193814" y="23254"/>
              </a:cxn>
              <a:cxn ang="0">
                <a:pos x="170688" y="0"/>
              </a:cxn>
              <a:cxn ang="0">
                <a:pos x="96907" y="303409"/>
              </a:cxn>
              <a:cxn ang="0">
                <a:pos x="82591" y="289014"/>
              </a:cxn>
              <a:cxn ang="0">
                <a:pos x="96907" y="273511"/>
              </a:cxn>
              <a:cxn ang="0">
                <a:pos x="112324" y="289014"/>
              </a:cxn>
              <a:cxn ang="0">
                <a:pos x="96907" y="303409"/>
              </a:cxn>
              <a:cxn ang="0">
                <a:pos x="176195" y="258008"/>
              </a:cxn>
              <a:cxn ang="0">
                <a:pos x="17619" y="258008"/>
              </a:cxn>
              <a:cxn ang="0">
                <a:pos x="17619" y="62011"/>
              </a:cxn>
              <a:cxn ang="0">
                <a:pos x="176195" y="62011"/>
              </a:cxn>
              <a:cxn ang="0">
                <a:pos x="176195" y="258008"/>
              </a:cxn>
            </a:cxnLst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rgbClr val="8F17A8"/>
          </a:solidFill>
          <a:ln w="9525">
            <a:solidFill>
              <a:srgbClr val="6D178D"/>
            </a:solidFill>
          </a:ln>
        </p:spPr>
        <p:txBody>
          <a:bodyPr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113155" y="884555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Mobile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 descr="banner-mob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1380" y="1293495"/>
            <a:ext cx="2393315" cy="51155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Index.html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Service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-1270" y="-42545"/>
            <a:ext cx="12194540" cy="65900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&lt;section id="services"&gt;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&lt;div class="container"&gt;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&lt;h2 class="title text-center"&gt;What We Do ?&lt;/h2&gt;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&lt;div class="row text-center"&gt;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&lt;div class="col-md-4 services"&gt;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&lt;img src="images/service1.png" class="service-img"&gt;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&lt;h3&gt;Construction&lt;/h3&gt;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&lt;p&gt;Construction is the process of constructing a building or infrastructure. Construction differs from manufacturing in that manufacturing typically involves mass production of similar items without a designated purchaser, 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while construction typically takes place on location for a known client&lt;/p&gt;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0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&lt;/div&gt;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175" y="-29210"/>
            <a:ext cx="1218565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&lt;div class="col-md-4 services"&gt;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&lt;img src="images/service2.png" class="service-img"&gt;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&lt;h3&gt;Cleaner&lt;/h3&gt;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&lt;p&gt;Clean Master, one of the best optimization tools with space cleaner and antivirus for android devices, 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  helps keep your phone clean and safe from virus.&lt;/p&gt;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&lt;/div&gt;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-20320" y="26035"/>
            <a:ext cx="12233275" cy="6458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&lt;div class="col-md-4 services"&gt;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        &lt;img src="images/service3.png" class="service-img"&gt;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        &lt;h3&gt;Oil and Gas&lt;/h3&gt;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        &lt;p&gt;The energy sector has three key areas: Upstream, midstream and downstream. ... 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          The largest volumes of products of the oil and gas industry are fuel oil and gasoline (petrol).&lt;/p&gt;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      &lt;/div&gt;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&lt;/div&gt;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&lt;button type="button" class="btn btn-primary"&gt;All Services&lt;/button&gt;  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&lt;/div&gt;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&lt;/section&gt;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Style.css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Session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862330" y="1168400"/>
            <a:ext cx="3522980" cy="52025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/* Services */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#services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padding:80px 0;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.service-img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width:100px;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margin-top:20px;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444615" y="1122680"/>
            <a:ext cx="5430520" cy="529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.services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padding:20px;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.services h3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padding:5px;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margin-top:25px;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text-transform: uppercase;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011045" y="382905"/>
            <a:ext cx="659765" cy="534035"/>
          </a:xfrm>
          <a:prstGeom prst="roundRect">
            <a:avLst/>
          </a:prstGeom>
          <a:solidFill>
            <a:srgbClr val="8F17A8"/>
          </a:solidFill>
          <a:ln>
            <a:solidFill>
              <a:srgbClr val="6D1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390890" y="382905"/>
            <a:ext cx="659765" cy="534035"/>
          </a:xfrm>
          <a:prstGeom prst="roundRect">
            <a:avLst/>
          </a:prstGeom>
          <a:solidFill>
            <a:srgbClr val="8F17A8"/>
          </a:solidFill>
          <a:ln>
            <a:solidFill>
              <a:srgbClr val="6D1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81000" y="187960"/>
            <a:ext cx="4815840" cy="520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.title::before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content: '';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background: #7b1798;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height: 5px;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width: 200px;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margin-left: auto;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margin-right: auto;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display: block;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transform: translateY(63px);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606290" y="187960"/>
            <a:ext cx="7456805" cy="6346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.title::after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content: '';</a:t>
            </a: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background: #7b1798;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height: 10px;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width: 50px;</a:t>
            </a: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margin-left: auto;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margin-right: auto;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margin-bottom: 40px; 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display: block;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transform: translateY(17px);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#services .btn-primary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box-shadow: none;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padding:8px 25px;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border: none;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border-radius: 20px;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background-image: linear-gradient(to right, #a517ba,#5f1782);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37" name="组合 38"/>
          <p:cNvGrpSpPr/>
          <p:nvPr/>
        </p:nvGrpSpPr>
        <p:grpSpPr>
          <a:xfrm>
            <a:off x="6009640" y="2239010"/>
            <a:ext cx="4916488" cy="501650"/>
            <a:chOff x="5161757" y="2114774"/>
            <a:chExt cx="4917124" cy="502276"/>
          </a:xfrm>
        </p:grpSpPr>
        <p:sp>
          <p:nvSpPr>
            <p:cNvPr id="20" name="矩形 19"/>
            <p:cNvSpPr/>
            <p:nvPr/>
          </p:nvSpPr>
          <p:spPr>
            <a:xfrm>
              <a:off x="5430797" y="2114774"/>
              <a:ext cx="3966693" cy="502276"/>
            </a:xfrm>
            <a:prstGeom prst="rect">
              <a:avLst/>
            </a:prstGeom>
            <a:solidFill>
              <a:srgbClr val="73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161757" y="2120892"/>
              <a:ext cx="496158" cy="49615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4340" name="文本框 21"/>
            <p:cNvSpPr txBox="1"/>
            <p:nvPr/>
          </p:nvSpPr>
          <p:spPr>
            <a:xfrm>
              <a:off x="5769779" y="2165857"/>
              <a:ext cx="3627711" cy="399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 to html,css,bootstrap</a:t>
              </a:r>
              <a:endPara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397490" y="2114774"/>
              <a:ext cx="681391" cy="50227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342" name="组合 39"/>
          <p:cNvGrpSpPr/>
          <p:nvPr/>
        </p:nvGrpSpPr>
        <p:grpSpPr>
          <a:xfrm>
            <a:off x="6009640" y="3024823"/>
            <a:ext cx="4916488" cy="501650"/>
            <a:chOff x="5161757" y="2900386"/>
            <a:chExt cx="4917124" cy="502276"/>
          </a:xfrm>
        </p:grpSpPr>
        <p:sp>
          <p:nvSpPr>
            <p:cNvPr id="23" name="矩形 22"/>
            <p:cNvSpPr/>
            <p:nvPr/>
          </p:nvSpPr>
          <p:spPr>
            <a:xfrm>
              <a:off x="5430797" y="2900386"/>
              <a:ext cx="3966693" cy="502276"/>
            </a:xfrm>
            <a:prstGeom prst="rect">
              <a:avLst/>
            </a:prstGeom>
            <a:solidFill>
              <a:srgbClr val="73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161757" y="2906504"/>
              <a:ext cx="496158" cy="49615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4345" name="文本框 24"/>
            <p:cNvSpPr txBox="1"/>
            <p:nvPr/>
          </p:nvSpPr>
          <p:spPr>
            <a:xfrm>
              <a:off x="5769779" y="2951469"/>
              <a:ext cx="3627711" cy="399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Download Bootstrap lib</a:t>
              </a:r>
              <a:endPara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397490" y="2908838"/>
              <a:ext cx="681391" cy="4938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347" name="组合 40"/>
          <p:cNvGrpSpPr/>
          <p:nvPr/>
        </p:nvGrpSpPr>
        <p:grpSpPr>
          <a:xfrm>
            <a:off x="6009640" y="3805873"/>
            <a:ext cx="4916488" cy="503237"/>
            <a:chOff x="5161757" y="3682340"/>
            <a:chExt cx="4917124" cy="502276"/>
          </a:xfrm>
        </p:grpSpPr>
        <p:sp>
          <p:nvSpPr>
            <p:cNvPr id="26" name="矩形 25"/>
            <p:cNvSpPr/>
            <p:nvPr/>
          </p:nvSpPr>
          <p:spPr>
            <a:xfrm>
              <a:off x="5430797" y="3682340"/>
              <a:ext cx="3966693" cy="502276"/>
            </a:xfrm>
            <a:prstGeom prst="rect">
              <a:avLst/>
            </a:prstGeom>
            <a:solidFill>
              <a:srgbClr val="73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161757" y="3688458"/>
              <a:ext cx="496158" cy="49615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4350" name="文本框 27"/>
            <p:cNvSpPr txBox="1"/>
            <p:nvPr/>
          </p:nvSpPr>
          <p:spPr>
            <a:xfrm>
              <a:off x="5769779" y="3733423"/>
              <a:ext cx="3627711" cy="398018"/>
            </a:xfrm>
            <a:prstGeom prst="rect">
              <a:avLst/>
            </a:prstGeom>
            <a:solidFill>
              <a:srgbClr val="73C5FF"/>
            </a:solidFill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 to Folder Structure</a:t>
              </a:r>
              <a:endPara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397490" y="3682340"/>
              <a:ext cx="681391" cy="5022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352" name="组合 41"/>
          <p:cNvGrpSpPr/>
          <p:nvPr/>
        </p:nvGrpSpPr>
        <p:grpSpPr>
          <a:xfrm>
            <a:off x="6009640" y="4588510"/>
            <a:ext cx="4916488" cy="501650"/>
            <a:chOff x="5161757" y="4464294"/>
            <a:chExt cx="4917124" cy="502276"/>
          </a:xfrm>
        </p:grpSpPr>
        <p:sp>
          <p:nvSpPr>
            <p:cNvPr id="29" name="矩形 28"/>
            <p:cNvSpPr/>
            <p:nvPr/>
          </p:nvSpPr>
          <p:spPr>
            <a:xfrm>
              <a:off x="5430797" y="4464294"/>
              <a:ext cx="3966693" cy="502276"/>
            </a:xfrm>
            <a:prstGeom prst="rect">
              <a:avLst/>
            </a:prstGeom>
            <a:solidFill>
              <a:srgbClr val="73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161757" y="4470412"/>
              <a:ext cx="496158" cy="49615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4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4355" name="文本框 30"/>
            <p:cNvSpPr txBox="1"/>
            <p:nvPr/>
          </p:nvSpPr>
          <p:spPr>
            <a:xfrm>
              <a:off x="5769779" y="4515377"/>
              <a:ext cx="3627711" cy="399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Create a Index Page</a:t>
              </a:r>
              <a:endParaRPr 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397490" y="4464294"/>
              <a:ext cx="681391" cy="5022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362" name="文本框 42"/>
          <p:cNvSpPr txBox="1"/>
          <p:nvPr/>
        </p:nvSpPr>
        <p:spPr>
          <a:xfrm>
            <a:off x="6009640" y="1419860"/>
            <a:ext cx="2743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b="1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endParaRPr lang="zh-CN" altLang="en-US" sz="32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385" name="图片 1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250" y="3326765"/>
            <a:ext cx="3364230" cy="2533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86" name="图片 152"/>
          <p:cNvPicPr>
            <a:picLocks noChangeAspect="1"/>
          </p:cNvPicPr>
          <p:nvPr/>
        </p:nvPicPr>
        <p:blipFill>
          <a:blip r:embed="rId2"/>
          <a:srcRect l="35875" t="23337" b="34003"/>
          <a:stretch>
            <a:fillRect/>
          </a:stretch>
        </p:blipFill>
        <p:spPr>
          <a:xfrm>
            <a:off x="3810" y="1518285"/>
            <a:ext cx="5443855" cy="3571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Preview Output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Session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webcre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5210"/>
            <a:ext cx="6856095" cy="6099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368" name="组合 312"/>
          <p:cNvGrpSpPr/>
          <p:nvPr/>
        </p:nvGrpSpPr>
        <p:grpSpPr>
          <a:xfrm>
            <a:off x="799465" y="691515"/>
            <a:ext cx="1053465" cy="729615"/>
            <a:chOff x="4316185" y="3132042"/>
            <a:chExt cx="315511" cy="241890"/>
          </a:xfrm>
          <a:solidFill>
            <a:srgbClr val="8F17A8"/>
          </a:solidFill>
        </p:grpSpPr>
        <p:sp>
          <p:nvSpPr>
            <p:cNvPr id="45369" name="Freeform 371"/>
            <p:cNvSpPr>
              <a:spLocks noEditPoints="1"/>
            </p:cNvSpPr>
            <p:nvPr/>
          </p:nvSpPr>
          <p:spPr>
            <a:xfrm>
              <a:off x="4350740" y="3132042"/>
              <a:ext cx="247902" cy="166770"/>
            </a:xfrm>
            <a:custGeom>
              <a:avLst/>
              <a:gdLst/>
              <a:ahLst/>
              <a:cxnLst>
                <a:cxn ang="0">
                  <a:pos x="247902" y="14453"/>
                </a:cxn>
                <a:cxn ang="0">
                  <a:pos x="233579" y="0"/>
                </a:cxn>
                <a:cxn ang="0">
                  <a:pos x="14323" y="0"/>
                </a:cxn>
                <a:cxn ang="0">
                  <a:pos x="0" y="14453"/>
                </a:cxn>
                <a:cxn ang="0">
                  <a:pos x="0" y="166770"/>
                </a:cxn>
                <a:cxn ang="0">
                  <a:pos x="247902" y="166770"/>
                </a:cxn>
                <a:cxn ang="0">
                  <a:pos x="247902" y="14453"/>
                </a:cxn>
                <a:cxn ang="0">
                  <a:pos x="228070" y="146758"/>
                </a:cxn>
                <a:cxn ang="0">
                  <a:pos x="19832" y="146758"/>
                </a:cxn>
                <a:cxn ang="0">
                  <a:pos x="19832" y="21124"/>
                </a:cxn>
                <a:cxn ang="0">
                  <a:pos x="228070" y="21124"/>
                </a:cxn>
                <a:cxn ang="0">
                  <a:pos x="228070" y="146758"/>
                </a:cxn>
              </a:cxnLst>
              <a:pathLst>
                <a:path w="225" h="150">
                  <a:moveTo>
                    <a:pt x="225" y="13"/>
                  </a:moveTo>
                  <a:cubicBezTo>
                    <a:pt x="225" y="4"/>
                    <a:pt x="221" y="0"/>
                    <a:pt x="2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25" y="150"/>
                    <a:pt x="225" y="150"/>
                    <a:pt x="225" y="150"/>
                  </a:cubicBezTo>
                  <a:lnTo>
                    <a:pt x="225" y="13"/>
                  </a:lnTo>
                  <a:close/>
                  <a:moveTo>
                    <a:pt x="207" y="132"/>
                  </a:moveTo>
                  <a:cubicBezTo>
                    <a:pt x="18" y="132"/>
                    <a:pt x="18" y="132"/>
                    <a:pt x="18" y="13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07" y="19"/>
                    <a:pt x="207" y="19"/>
                    <a:pt x="207" y="19"/>
                  </a:cubicBezTo>
                  <a:lnTo>
                    <a:pt x="207" y="132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0" name="Freeform 372"/>
            <p:cNvSpPr>
              <a:spLocks noEditPoints="1"/>
            </p:cNvSpPr>
            <p:nvPr/>
          </p:nvSpPr>
          <p:spPr>
            <a:xfrm>
              <a:off x="4316185" y="3310831"/>
              <a:ext cx="315511" cy="37561"/>
            </a:xfrm>
            <a:custGeom>
              <a:avLst/>
              <a:gdLst/>
              <a:ahLst/>
              <a:cxnLst>
                <a:cxn ang="0">
                  <a:pos x="282457" y="0"/>
                </a:cxn>
                <a:cxn ang="0">
                  <a:pos x="34556" y="0"/>
                </a:cxn>
                <a:cxn ang="0">
                  <a:pos x="0" y="37561"/>
                </a:cxn>
                <a:cxn ang="0">
                  <a:pos x="315511" y="37561"/>
                </a:cxn>
                <a:cxn ang="0">
                  <a:pos x="282457" y="0"/>
                </a:cxn>
                <a:cxn ang="0">
                  <a:pos x="121697" y="25541"/>
                </a:cxn>
                <a:cxn ang="0">
                  <a:pos x="133717" y="13522"/>
                </a:cxn>
                <a:cxn ang="0">
                  <a:pos x="181794" y="13522"/>
                </a:cxn>
                <a:cxn ang="0">
                  <a:pos x="195316" y="25541"/>
                </a:cxn>
                <a:cxn ang="0">
                  <a:pos x="121697" y="25541"/>
                </a:cxn>
              </a:cxnLst>
              <a:pathLst>
                <a:path w="210" h="25">
                  <a:moveTo>
                    <a:pt x="188" y="0"/>
                  </a:moveTo>
                  <a:lnTo>
                    <a:pt x="23" y="0"/>
                  </a:lnTo>
                  <a:lnTo>
                    <a:pt x="0" y="25"/>
                  </a:lnTo>
                  <a:lnTo>
                    <a:pt x="210" y="25"/>
                  </a:lnTo>
                  <a:lnTo>
                    <a:pt x="188" y="0"/>
                  </a:lnTo>
                  <a:close/>
                  <a:moveTo>
                    <a:pt x="81" y="17"/>
                  </a:moveTo>
                  <a:lnTo>
                    <a:pt x="89" y="9"/>
                  </a:lnTo>
                  <a:lnTo>
                    <a:pt x="121" y="9"/>
                  </a:lnTo>
                  <a:lnTo>
                    <a:pt x="130" y="17"/>
                  </a:lnTo>
                  <a:lnTo>
                    <a:pt x="81" y="17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1" name="Freeform 373"/>
            <p:cNvSpPr/>
            <p:nvPr/>
          </p:nvSpPr>
          <p:spPr>
            <a:xfrm>
              <a:off x="4316185" y="3361913"/>
              <a:ext cx="315511" cy="12019"/>
            </a:xfrm>
            <a:custGeom>
              <a:avLst/>
              <a:gdLst/>
              <a:ahLst/>
              <a:cxnLst>
                <a:cxn ang="0">
                  <a:pos x="9929" y="12019"/>
                </a:cxn>
                <a:cxn ang="0">
                  <a:pos x="305582" y="12019"/>
                </a:cxn>
                <a:cxn ang="0">
                  <a:pos x="315511" y="0"/>
                </a:cxn>
                <a:cxn ang="0">
                  <a:pos x="0" y="0"/>
                </a:cxn>
                <a:cxn ang="0">
                  <a:pos x="9929" y="12019"/>
                </a:cxn>
              </a:cxnLst>
              <a:pathLst>
                <a:path w="286" h="12">
                  <a:moveTo>
                    <a:pt x="9" y="12"/>
                  </a:moveTo>
                  <a:cubicBezTo>
                    <a:pt x="20" y="12"/>
                    <a:pt x="269" y="12"/>
                    <a:pt x="277" y="12"/>
                  </a:cubicBezTo>
                  <a:cubicBezTo>
                    <a:pt x="286" y="12"/>
                    <a:pt x="286" y="0"/>
                    <a:pt x="2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2"/>
                    <a:pt x="9" y="12"/>
                  </a:cubicBez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2042160" y="83185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Desktop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Ses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1724025"/>
            <a:ext cx="12195175" cy="51161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103" name="Freeform 110"/>
          <p:cNvSpPr>
            <a:spLocks noEditPoints="1"/>
          </p:cNvSpPr>
          <p:nvPr/>
        </p:nvSpPr>
        <p:spPr>
          <a:xfrm>
            <a:off x="457835" y="488315"/>
            <a:ext cx="491490" cy="949325"/>
          </a:xfrm>
          <a:custGeom>
            <a:avLst/>
            <a:gdLst/>
            <a:ahLst/>
            <a:cxnLst>
              <a:cxn ang="0">
                <a:pos x="170688" y="0"/>
              </a:cxn>
              <a:cxn ang="0">
                <a:pos x="24227" y="0"/>
              </a:cxn>
              <a:cxn ang="0">
                <a:pos x="0" y="23254"/>
              </a:cxn>
              <a:cxn ang="0">
                <a:pos x="0" y="295658"/>
              </a:cxn>
              <a:cxn ang="0">
                <a:pos x="24227" y="320019"/>
              </a:cxn>
              <a:cxn ang="0">
                <a:pos x="170688" y="320019"/>
              </a:cxn>
              <a:cxn ang="0">
                <a:pos x="193814" y="295658"/>
              </a:cxn>
              <a:cxn ang="0">
                <a:pos x="193814" y="23254"/>
              </a:cxn>
              <a:cxn ang="0">
                <a:pos x="170688" y="0"/>
              </a:cxn>
              <a:cxn ang="0">
                <a:pos x="96907" y="303409"/>
              </a:cxn>
              <a:cxn ang="0">
                <a:pos x="82591" y="289014"/>
              </a:cxn>
              <a:cxn ang="0">
                <a:pos x="96907" y="273511"/>
              </a:cxn>
              <a:cxn ang="0">
                <a:pos x="112324" y="289014"/>
              </a:cxn>
              <a:cxn ang="0">
                <a:pos x="96907" y="303409"/>
              </a:cxn>
              <a:cxn ang="0">
                <a:pos x="176195" y="258008"/>
              </a:cxn>
              <a:cxn ang="0">
                <a:pos x="17619" y="258008"/>
              </a:cxn>
              <a:cxn ang="0">
                <a:pos x="17619" y="62011"/>
              </a:cxn>
              <a:cxn ang="0">
                <a:pos x="176195" y="62011"/>
              </a:cxn>
              <a:cxn ang="0">
                <a:pos x="176195" y="258008"/>
              </a:cxn>
            </a:cxnLst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rgbClr val="8F17A8"/>
          </a:solidFill>
          <a:ln w="9525">
            <a:solidFill>
              <a:srgbClr val="6D178D"/>
            </a:solidFill>
          </a:ln>
        </p:spPr>
        <p:txBody>
          <a:bodyPr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113155" y="884555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Mobile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Session-Mob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9930" y="1190625"/>
            <a:ext cx="2647315" cy="53574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Index.html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About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1711960" y="138430"/>
            <a:ext cx="7009765" cy="65811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&lt;section id="about"&gt;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&lt;div class="container"&gt;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&lt;h2 class="title text-center"&gt;About Us&lt;/h2&gt;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&lt;div class="row"&gt;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&lt;div class="col-md-5"&gt;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&lt;p class="about-title"&gt;Why We're Different&lt;/p&gt;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&lt;ul&gt;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&lt;li&gt;Understand our client's business goal first&lt;/li&gt;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&lt;li&gt;We deliver on time&lt;/li&gt;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&lt;li&gt;Understand our client's business goal first&lt;/li&gt;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&lt;li&gt;We deliver on time&lt;/li&gt;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&lt;li&gt;Understand our client's business goal first&lt;/li&gt;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&lt;li&gt;We deliver on time&lt;/li&gt;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&lt;li&gt;Understand our client's business goal first&lt;/li&gt;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&lt;/ul&gt;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175" y="-29210"/>
            <a:ext cx="1218565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&lt;div class="col-md-4 services"&gt;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&lt;img src="images/service2.png" class="service-img"&gt;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&lt;h3&gt;Cleaner&lt;/h3&gt;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&lt;p&gt;Clean Master, one of the best optimization tools with space cleaner and antivirus for android devices, 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  helps keep your phone clean and safe from virus.&lt;/p&gt;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25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&lt;/div&gt;</a:t>
            </a:r>
            <a:endParaRPr lang="en-US" altLang="zh-CN" sz="20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Style.css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About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416560" y="642620"/>
            <a:ext cx="4400550" cy="62541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/* About */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#about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background: #f8f9fa;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padding-bottom:50px;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padding-top:50px;}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.about-title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font-size: 40px;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font-weight: 600;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margin-top: 8%;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504305" y="642620"/>
            <a:ext cx="5430520" cy="6345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#about ul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margin-left: 20px;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#about ul li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margin: 10px 0;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.about-image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width:100%;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51355" y="40640"/>
            <a:ext cx="659765" cy="534035"/>
          </a:xfrm>
          <a:prstGeom prst="roundRect">
            <a:avLst/>
          </a:prstGeom>
          <a:solidFill>
            <a:srgbClr val="8F17A8"/>
          </a:solidFill>
          <a:ln>
            <a:solidFill>
              <a:srgbClr val="6D1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420735" y="40640"/>
            <a:ext cx="659765" cy="534035"/>
          </a:xfrm>
          <a:prstGeom prst="roundRect">
            <a:avLst/>
          </a:prstGeom>
          <a:solidFill>
            <a:srgbClr val="8F17A8"/>
          </a:solidFill>
          <a:ln>
            <a:solidFill>
              <a:srgbClr val="6D1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Preview Output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About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webcre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5210"/>
            <a:ext cx="6856095" cy="6099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368" name="组合 312"/>
          <p:cNvGrpSpPr/>
          <p:nvPr/>
        </p:nvGrpSpPr>
        <p:grpSpPr>
          <a:xfrm>
            <a:off x="799465" y="691515"/>
            <a:ext cx="1053465" cy="729615"/>
            <a:chOff x="4316185" y="3132042"/>
            <a:chExt cx="315511" cy="241890"/>
          </a:xfrm>
          <a:solidFill>
            <a:srgbClr val="8F17A8"/>
          </a:solidFill>
        </p:grpSpPr>
        <p:sp>
          <p:nvSpPr>
            <p:cNvPr id="45369" name="Freeform 371"/>
            <p:cNvSpPr>
              <a:spLocks noEditPoints="1"/>
            </p:cNvSpPr>
            <p:nvPr/>
          </p:nvSpPr>
          <p:spPr>
            <a:xfrm>
              <a:off x="4350740" y="3132042"/>
              <a:ext cx="247902" cy="166770"/>
            </a:xfrm>
            <a:custGeom>
              <a:avLst/>
              <a:gdLst/>
              <a:ahLst/>
              <a:cxnLst>
                <a:cxn ang="0">
                  <a:pos x="247902" y="14453"/>
                </a:cxn>
                <a:cxn ang="0">
                  <a:pos x="233579" y="0"/>
                </a:cxn>
                <a:cxn ang="0">
                  <a:pos x="14323" y="0"/>
                </a:cxn>
                <a:cxn ang="0">
                  <a:pos x="0" y="14453"/>
                </a:cxn>
                <a:cxn ang="0">
                  <a:pos x="0" y="166770"/>
                </a:cxn>
                <a:cxn ang="0">
                  <a:pos x="247902" y="166770"/>
                </a:cxn>
                <a:cxn ang="0">
                  <a:pos x="247902" y="14453"/>
                </a:cxn>
                <a:cxn ang="0">
                  <a:pos x="228070" y="146758"/>
                </a:cxn>
                <a:cxn ang="0">
                  <a:pos x="19832" y="146758"/>
                </a:cxn>
                <a:cxn ang="0">
                  <a:pos x="19832" y="21124"/>
                </a:cxn>
                <a:cxn ang="0">
                  <a:pos x="228070" y="21124"/>
                </a:cxn>
                <a:cxn ang="0">
                  <a:pos x="228070" y="146758"/>
                </a:cxn>
              </a:cxnLst>
              <a:pathLst>
                <a:path w="225" h="150">
                  <a:moveTo>
                    <a:pt x="225" y="13"/>
                  </a:moveTo>
                  <a:cubicBezTo>
                    <a:pt x="225" y="4"/>
                    <a:pt x="221" y="0"/>
                    <a:pt x="2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25" y="150"/>
                    <a:pt x="225" y="150"/>
                    <a:pt x="225" y="150"/>
                  </a:cubicBezTo>
                  <a:lnTo>
                    <a:pt x="225" y="13"/>
                  </a:lnTo>
                  <a:close/>
                  <a:moveTo>
                    <a:pt x="207" y="132"/>
                  </a:moveTo>
                  <a:cubicBezTo>
                    <a:pt x="18" y="132"/>
                    <a:pt x="18" y="132"/>
                    <a:pt x="18" y="13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07" y="19"/>
                    <a:pt x="207" y="19"/>
                    <a:pt x="207" y="19"/>
                  </a:cubicBezTo>
                  <a:lnTo>
                    <a:pt x="207" y="132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0" name="Freeform 372"/>
            <p:cNvSpPr>
              <a:spLocks noEditPoints="1"/>
            </p:cNvSpPr>
            <p:nvPr/>
          </p:nvSpPr>
          <p:spPr>
            <a:xfrm>
              <a:off x="4316185" y="3310831"/>
              <a:ext cx="315511" cy="37561"/>
            </a:xfrm>
            <a:custGeom>
              <a:avLst/>
              <a:gdLst/>
              <a:ahLst/>
              <a:cxnLst>
                <a:cxn ang="0">
                  <a:pos x="282457" y="0"/>
                </a:cxn>
                <a:cxn ang="0">
                  <a:pos x="34556" y="0"/>
                </a:cxn>
                <a:cxn ang="0">
                  <a:pos x="0" y="37561"/>
                </a:cxn>
                <a:cxn ang="0">
                  <a:pos x="315511" y="37561"/>
                </a:cxn>
                <a:cxn ang="0">
                  <a:pos x="282457" y="0"/>
                </a:cxn>
                <a:cxn ang="0">
                  <a:pos x="121697" y="25541"/>
                </a:cxn>
                <a:cxn ang="0">
                  <a:pos x="133717" y="13522"/>
                </a:cxn>
                <a:cxn ang="0">
                  <a:pos x="181794" y="13522"/>
                </a:cxn>
                <a:cxn ang="0">
                  <a:pos x="195316" y="25541"/>
                </a:cxn>
                <a:cxn ang="0">
                  <a:pos x="121697" y="25541"/>
                </a:cxn>
              </a:cxnLst>
              <a:pathLst>
                <a:path w="210" h="25">
                  <a:moveTo>
                    <a:pt x="188" y="0"/>
                  </a:moveTo>
                  <a:lnTo>
                    <a:pt x="23" y="0"/>
                  </a:lnTo>
                  <a:lnTo>
                    <a:pt x="0" y="25"/>
                  </a:lnTo>
                  <a:lnTo>
                    <a:pt x="210" y="25"/>
                  </a:lnTo>
                  <a:lnTo>
                    <a:pt x="188" y="0"/>
                  </a:lnTo>
                  <a:close/>
                  <a:moveTo>
                    <a:pt x="81" y="17"/>
                  </a:moveTo>
                  <a:lnTo>
                    <a:pt x="89" y="9"/>
                  </a:lnTo>
                  <a:lnTo>
                    <a:pt x="121" y="9"/>
                  </a:lnTo>
                  <a:lnTo>
                    <a:pt x="130" y="17"/>
                  </a:lnTo>
                  <a:lnTo>
                    <a:pt x="81" y="17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1" name="Freeform 373"/>
            <p:cNvSpPr/>
            <p:nvPr/>
          </p:nvSpPr>
          <p:spPr>
            <a:xfrm>
              <a:off x="4316185" y="3361913"/>
              <a:ext cx="315511" cy="12019"/>
            </a:xfrm>
            <a:custGeom>
              <a:avLst/>
              <a:gdLst/>
              <a:ahLst/>
              <a:cxnLst>
                <a:cxn ang="0">
                  <a:pos x="9929" y="12019"/>
                </a:cxn>
                <a:cxn ang="0">
                  <a:pos x="305582" y="12019"/>
                </a:cxn>
                <a:cxn ang="0">
                  <a:pos x="315511" y="0"/>
                </a:cxn>
                <a:cxn ang="0">
                  <a:pos x="0" y="0"/>
                </a:cxn>
                <a:cxn ang="0">
                  <a:pos x="9929" y="12019"/>
                </a:cxn>
              </a:cxnLst>
              <a:pathLst>
                <a:path w="286" h="12">
                  <a:moveTo>
                    <a:pt x="9" y="12"/>
                  </a:moveTo>
                  <a:cubicBezTo>
                    <a:pt x="20" y="12"/>
                    <a:pt x="269" y="12"/>
                    <a:pt x="277" y="12"/>
                  </a:cubicBezTo>
                  <a:cubicBezTo>
                    <a:pt x="286" y="12"/>
                    <a:pt x="286" y="0"/>
                    <a:pt x="2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2"/>
                    <a:pt x="9" y="12"/>
                  </a:cubicBez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2042160" y="83185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Desktop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Ab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1962785"/>
            <a:ext cx="12214860" cy="4932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361" name="组合 29"/>
          <p:cNvGrpSpPr/>
          <p:nvPr/>
        </p:nvGrpSpPr>
        <p:grpSpPr>
          <a:xfrm>
            <a:off x="4981575" y="1889125"/>
            <a:ext cx="6184900" cy="3422650"/>
            <a:chOff x="5308719" y="2209506"/>
            <a:chExt cx="4917124" cy="2851796"/>
          </a:xfrm>
        </p:grpSpPr>
        <p:grpSp>
          <p:nvGrpSpPr>
            <p:cNvPr id="15362" name="组合 9"/>
            <p:cNvGrpSpPr/>
            <p:nvPr/>
          </p:nvGrpSpPr>
          <p:grpSpPr>
            <a:xfrm>
              <a:off x="5308719" y="2209506"/>
              <a:ext cx="4917124" cy="502276"/>
              <a:chOff x="5161757" y="2114774"/>
              <a:chExt cx="4917124" cy="50227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5430797" y="2114774"/>
                <a:ext cx="3966693" cy="502276"/>
              </a:xfrm>
              <a:prstGeom prst="rect">
                <a:avLst/>
              </a:prstGeom>
              <a:solidFill>
                <a:srgbClr val="73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161757" y="2120892"/>
                <a:ext cx="496158" cy="4961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rPr>
                  <a:t>5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15365" name="文本框 12"/>
              <p:cNvSpPr txBox="1"/>
              <p:nvPr/>
            </p:nvSpPr>
            <p:spPr>
              <a:xfrm>
                <a:off x="5769779" y="2165857"/>
                <a:ext cx="3627711" cy="3835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Create a Stylesheet Page</a:t>
                </a:r>
                <a:endParaRPr lang="en-US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9397490" y="2114774"/>
                <a:ext cx="681391" cy="50227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5367" name="组合 14"/>
            <p:cNvGrpSpPr/>
            <p:nvPr/>
          </p:nvGrpSpPr>
          <p:grpSpPr>
            <a:xfrm>
              <a:off x="5308719" y="2995118"/>
              <a:ext cx="4917124" cy="502276"/>
              <a:chOff x="5161757" y="2900386"/>
              <a:chExt cx="4917124" cy="50227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430797" y="2900386"/>
                <a:ext cx="3966693" cy="502276"/>
              </a:xfrm>
              <a:prstGeom prst="rect">
                <a:avLst/>
              </a:prstGeom>
              <a:solidFill>
                <a:srgbClr val="73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161757" y="2906504"/>
                <a:ext cx="496158" cy="4961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rPr>
                  <a:t>6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15370" name="文本框 17"/>
              <p:cNvSpPr txBox="1"/>
              <p:nvPr/>
            </p:nvSpPr>
            <p:spPr>
              <a:xfrm>
                <a:off x="5769779" y="2951469"/>
                <a:ext cx="3627711" cy="3836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 </a:t>
                </a:r>
                <a:r>
                  <a:rPr lang="en-US" altLang="zh-CN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here</a:t>
                </a:r>
                <a:endParaRPr lang="zh-CN" altLang="en-US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9397490" y="2908838"/>
                <a:ext cx="681391" cy="49382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5372" name="组合 19"/>
            <p:cNvGrpSpPr/>
            <p:nvPr/>
          </p:nvGrpSpPr>
          <p:grpSpPr>
            <a:xfrm>
              <a:off x="5308719" y="3777072"/>
              <a:ext cx="4917124" cy="502276"/>
              <a:chOff x="5161757" y="3682340"/>
              <a:chExt cx="4917124" cy="502276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430797" y="3682340"/>
                <a:ext cx="3966693" cy="502276"/>
              </a:xfrm>
              <a:prstGeom prst="rect">
                <a:avLst/>
              </a:prstGeom>
              <a:solidFill>
                <a:srgbClr val="73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161757" y="3688458"/>
                <a:ext cx="496158" cy="4961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rPr>
                  <a:t>7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15375" name="文本框 22"/>
              <p:cNvSpPr txBox="1"/>
              <p:nvPr/>
            </p:nvSpPr>
            <p:spPr>
              <a:xfrm>
                <a:off x="5769779" y="3733423"/>
                <a:ext cx="3627711" cy="3836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 </a:t>
                </a:r>
                <a:r>
                  <a:rPr lang="en-US" altLang="zh-CN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here</a:t>
                </a:r>
                <a:endParaRPr lang="zh-CN" altLang="en-US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9397490" y="3682340"/>
                <a:ext cx="681391" cy="50227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5377" name="组合 24"/>
            <p:cNvGrpSpPr/>
            <p:nvPr/>
          </p:nvGrpSpPr>
          <p:grpSpPr>
            <a:xfrm>
              <a:off x="5308719" y="4559026"/>
              <a:ext cx="4917124" cy="502276"/>
              <a:chOff x="5161757" y="4464294"/>
              <a:chExt cx="4917124" cy="502276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430797" y="4464294"/>
                <a:ext cx="3966693" cy="502276"/>
              </a:xfrm>
              <a:prstGeom prst="rect">
                <a:avLst/>
              </a:prstGeom>
              <a:solidFill>
                <a:srgbClr val="73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5161757" y="4470412"/>
                <a:ext cx="496158" cy="4961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+mn-ea"/>
                  </a:rPr>
                  <a:t>8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15380" name="文本框 27"/>
              <p:cNvSpPr txBox="1"/>
              <p:nvPr/>
            </p:nvSpPr>
            <p:spPr>
              <a:xfrm>
                <a:off x="5769779" y="4515377"/>
                <a:ext cx="3627711" cy="3836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 </a:t>
                </a:r>
                <a:r>
                  <a:rPr lang="en-US" altLang="zh-CN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here</a:t>
                </a:r>
                <a:endParaRPr lang="zh-CN" altLang="en-US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9397490" y="4464294"/>
                <a:ext cx="681391" cy="50227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Picture 1" descr="webcre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" y="975360"/>
            <a:ext cx="4926330" cy="46069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103" name="Freeform 110"/>
          <p:cNvSpPr>
            <a:spLocks noEditPoints="1"/>
          </p:cNvSpPr>
          <p:nvPr/>
        </p:nvSpPr>
        <p:spPr>
          <a:xfrm>
            <a:off x="457835" y="488315"/>
            <a:ext cx="491490" cy="949325"/>
          </a:xfrm>
          <a:custGeom>
            <a:avLst/>
            <a:gdLst/>
            <a:ahLst/>
            <a:cxnLst>
              <a:cxn ang="0">
                <a:pos x="170688" y="0"/>
              </a:cxn>
              <a:cxn ang="0">
                <a:pos x="24227" y="0"/>
              </a:cxn>
              <a:cxn ang="0">
                <a:pos x="0" y="23254"/>
              </a:cxn>
              <a:cxn ang="0">
                <a:pos x="0" y="295658"/>
              </a:cxn>
              <a:cxn ang="0">
                <a:pos x="24227" y="320019"/>
              </a:cxn>
              <a:cxn ang="0">
                <a:pos x="170688" y="320019"/>
              </a:cxn>
              <a:cxn ang="0">
                <a:pos x="193814" y="295658"/>
              </a:cxn>
              <a:cxn ang="0">
                <a:pos x="193814" y="23254"/>
              </a:cxn>
              <a:cxn ang="0">
                <a:pos x="170688" y="0"/>
              </a:cxn>
              <a:cxn ang="0">
                <a:pos x="96907" y="303409"/>
              </a:cxn>
              <a:cxn ang="0">
                <a:pos x="82591" y="289014"/>
              </a:cxn>
              <a:cxn ang="0">
                <a:pos x="96907" y="273511"/>
              </a:cxn>
              <a:cxn ang="0">
                <a:pos x="112324" y="289014"/>
              </a:cxn>
              <a:cxn ang="0">
                <a:pos x="96907" y="303409"/>
              </a:cxn>
              <a:cxn ang="0">
                <a:pos x="176195" y="258008"/>
              </a:cxn>
              <a:cxn ang="0">
                <a:pos x="17619" y="258008"/>
              </a:cxn>
              <a:cxn ang="0">
                <a:pos x="17619" y="62011"/>
              </a:cxn>
              <a:cxn ang="0">
                <a:pos x="176195" y="62011"/>
              </a:cxn>
              <a:cxn ang="0">
                <a:pos x="176195" y="258008"/>
              </a:cxn>
            </a:cxnLst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rgbClr val="8F17A8"/>
          </a:solidFill>
          <a:ln w="9525">
            <a:solidFill>
              <a:srgbClr val="6D178D"/>
            </a:solidFill>
          </a:ln>
        </p:spPr>
        <p:txBody>
          <a:bodyPr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113155" y="884555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Mobile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About-Mob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5675" y="1188085"/>
            <a:ext cx="2660650" cy="54343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Index.html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767705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Testimonials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372110" y="138430"/>
            <a:ext cx="11475085" cy="65284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&lt;section id="testimonials"&gt;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&lt;div class="container"&gt;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&lt;h2 class="title text-center"&gt; What Client Say&lt;/h2&gt;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&lt;div class="row offset-1"&gt;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&lt;div class="col-md-5 testimonials"&gt;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&lt;p&gt;We love WARC and actively use the articles and case studies to shape our work.&lt;/p&gt;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  &lt;img src="images/person_1.jpg"&gt;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  &lt;p class="testimonial-details"&gt;&lt;b&gt;Gemma Bale&lt;/b&gt;&lt;br&gt;Customer Propositions Manager&lt;/p&gt;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&lt;/div&gt;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&lt;div class="col-md-5 testimonials"&gt;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&lt;p&gt;We love WARC and actively use the articles and case studies to shape our work.&lt;/p&gt;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    &lt;img src="images/person_2.jpg"&gt;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    &lt;p class="testimonial-details"&gt;&lt;b&gt;Gemma Bale&lt;/b&gt;&lt;br&gt;Customer Propositions Manager&lt;/p&gt;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&lt;/div&gt;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&lt;/div&gt;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&lt;/div&gt;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&lt;/section&gt;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Style.css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767705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Testimonials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416560" y="642620"/>
            <a:ext cx="4400550" cy="57283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/* testimonials */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#testimonials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margin: 50px 0;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.testimonials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border-left: 4px solid #7b1798;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margin-top:50px;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margin-bottom:50px;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504305" y="642620"/>
            <a:ext cx="5430520" cy="6345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.testimonials img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width: 60px;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height: 60px;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border-radius: 50%;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margin: 0 10px;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.testimonial-details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display: inline-block;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font-size: 12px;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51355" y="40640"/>
            <a:ext cx="659765" cy="534035"/>
          </a:xfrm>
          <a:prstGeom prst="roundRect">
            <a:avLst/>
          </a:prstGeom>
          <a:solidFill>
            <a:srgbClr val="8F17A8"/>
          </a:solidFill>
          <a:ln>
            <a:solidFill>
              <a:srgbClr val="6D1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420735" y="40640"/>
            <a:ext cx="659765" cy="534035"/>
          </a:xfrm>
          <a:prstGeom prst="roundRect">
            <a:avLst/>
          </a:prstGeom>
          <a:solidFill>
            <a:srgbClr val="8F17A8"/>
          </a:solidFill>
          <a:ln>
            <a:solidFill>
              <a:srgbClr val="6D1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Preview Output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webcre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5210"/>
            <a:ext cx="6856095" cy="6099175"/>
          </a:xfrm>
          <a:prstGeom prst="rect">
            <a:avLst/>
          </a:prstGeom>
        </p:spPr>
      </p:pic>
      <p:sp>
        <p:nvSpPr>
          <p:cNvPr id="2" name="文本框 173"/>
          <p:cNvSpPr txBox="1"/>
          <p:nvPr/>
        </p:nvSpPr>
        <p:spPr>
          <a:xfrm>
            <a:off x="6093460" y="1598930"/>
            <a:ext cx="5767705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Testimonials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368" name="组合 312"/>
          <p:cNvGrpSpPr/>
          <p:nvPr/>
        </p:nvGrpSpPr>
        <p:grpSpPr>
          <a:xfrm>
            <a:off x="799465" y="691515"/>
            <a:ext cx="1053465" cy="729615"/>
            <a:chOff x="4316185" y="3132042"/>
            <a:chExt cx="315511" cy="241890"/>
          </a:xfrm>
          <a:solidFill>
            <a:srgbClr val="8F17A8"/>
          </a:solidFill>
        </p:grpSpPr>
        <p:sp>
          <p:nvSpPr>
            <p:cNvPr id="45369" name="Freeform 371"/>
            <p:cNvSpPr>
              <a:spLocks noEditPoints="1"/>
            </p:cNvSpPr>
            <p:nvPr/>
          </p:nvSpPr>
          <p:spPr>
            <a:xfrm>
              <a:off x="4350740" y="3132042"/>
              <a:ext cx="247902" cy="166770"/>
            </a:xfrm>
            <a:custGeom>
              <a:avLst/>
              <a:gdLst/>
              <a:ahLst/>
              <a:cxnLst>
                <a:cxn ang="0">
                  <a:pos x="247902" y="14453"/>
                </a:cxn>
                <a:cxn ang="0">
                  <a:pos x="233579" y="0"/>
                </a:cxn>
                <a:cxn ang="0">
                  <a:pos x="14323" y="0"/>
                </a:cxn>
                <a:cxn ang="0">
                  <a:pos x="0" y="14453"/>
                </a:cxn>
                <a:cxn ang="0">
                  <a:pos x="0" y="166770"/>
                </a:cxn>
                <a:cxn ang="0">
                  <a:pos x="247902" y="166770"/>
                </a:cxn>
                <a:cxn ang="0">
                  <a:pos x="247902" y="14453"/>
                </a:cxn>
                <a:cxn ang="0">
                  <a:pos x="228070" y="146758"/>
                </a:cxn>
                <a:cxn ang="0">
                  <a:pos x="19832" y="146758"/>
                </a:cxn>
                <a:cxn ang="0">
                  <a:pos x="19832" y="21124"/>
                </a:cxn>
                <a:cxn ang="0">
                  <a:pos x="228070" y="21124"/>
                </a:cxn>
                <a:cxn ang="0">
                  <a:pos x="228070" y="146758"/>
                </a:cxn>
              </a:cxnLst>
              <a:pathLst>
                <a:path w="225" h="150">
                  <a:moveTo>
                    <a:pt x="225" y="13"/>
                  </a:moveTo>
                  <a:cubicBezTo>
                    <a:pt x="225" y="4"/>
                    <a:pt x="221" y="0"/>
                    <a:pt x="2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25" y="150"/>
                    <a:pt x="225" y="150"/>
                    <a:pt x="225" y="150"/>
                  </a:cubicBezTo>
                  <a:lnTo>
                    <a:pt x="225" y="13"/>
                  </a:lnTo>
                  <a:close/>
                  <a:moveTo>
                    <a:pt x="207" y="132"/>
                  </a:moveTo>
                  <a:cubicBezTo>
                    <a:pt x="18" y="132"/>
                    <a:pt x="18" y="132"/>
                    <a:pt x="18" y="13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07" y="19"/>
                    <a:pt x="207" y="19"/>
                    <a:pt x="207" y="19"/>
                  </a:cubicBezTo>
                  <a:lnTo>
                    <a:pt x="207" y="132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0" name="Freeform 372"/>
            <p:cNvSpPr>
              <a:spLocks noEditPoints="1"/>
            </p:cNvSpPr>
            <p:nvPr/>
          </p:nvSpPr>
          <p:spPr>
            <a:xfrm>
              <a:off x="4316185" y="3310831"/>
              <a:ext cx="315511" cy="37561"/>
            </a:xfrm>
            <a:custGeom>
              <a:avLst/>
              <a:gdLst/>
              <a:ahLst/>
              <a:cxnLst>
                <a:cxn ang="0">
                  <a:pos x="282457" y="0"/>
                </a:cxn>
                <a:cxn ang="0">
                  <a:pos x="34556" y="0"/>
                </a:cxn>
                <a:cxn ang="0">
                  <a:pos x="0" y="37561"/>
                </a:cxn>
                <a:cxn ang="0">
                  <a:pos x="315511" y="37561"/>
                </a:cxn>
                <a:cxn ang="0">
                  <a:pos x="282457" y="0"/>
                </a:cxn>
                <a:cxn ang="0">
                  <a:pos x="121697" y="25541"/>
                </a:cxn>
                <a:cxn ang="0">
                  <a:pos x="133717" y="13522"/>
                </a:cxn>
                <a:cxn ang="0">
                  <a:pos x="181794" y="13522"/>
                </a:cxn>
                <a:cxn ang="0">
                  <a:pos x="195316" y="25541"/>
                </a:cxn>
                <a:cxn ang="0">
                  <a:pos x="121697" y="25541"/>
                </a:cxn>
              </a:cxnLst>
              <a:pathLst>
                <a:path w="210" h="25">
                  <a:moveTo>
                    <a:pt x="188" y="0"/>
                  </a:moveTo>
                  <a:lnTo>
                    <a:pt x="23" y="0"/>
                  </a:lnTo>
                  <a:lnTo>
                    <a:pt x="0" y="25"/>
                  </a:lnTo>
                  <a:lnTo>
                    <a:pt x="210" y="25"/>
                  </a:lnTo>
                  <a:lnTo>
                    <a:pt x="188" y="0"/>
                  </a:lnTo>
                  <a:close/>
                  <a:moveTo>
                    <a:pt x="81" y="17"/>
                  </a:moveTo>
                  <a:lnTo>
                    <a:pt x="89" y="9"/>
                  </a:lnTo>
                  <a:lnTo>
                    <a:pt x="121" y="9"/>
                  </a:lnTo>
                  <a:lnTo>
                    <a:pt x="130" y="17"/>
                  </a:lnTo>
                  <a:lnTo>
                    <a:pt x="81" y="17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1" name="Freeform 373"/>
            <p:cNvSpPr/>
            <p:nvPr/>
          </p:nvSpPr>
          <p:spPr>
            <a:xfrm>
              <a:off x="4316185" y="3361913"/>
              <a:ext cx="315511" cy="12019"/>
            </a:xfrm>
            <a:custGeom>
              <a:avLst/>
              <a:gdLst/>
              <a:ahLst/>
              <a:cxnLst>
                <a:cxn ang="0">
                  <a:pos x="9929" y="12019"/>
                </a:cxn>
                <a:cxn ang="0">
                  <a:pos x="305582" y="12019"/>
                </a:cxn>
                <a:cxn ang="0">
                  <a:pos x="315511" y="0"/>
                </a:cxn>
                <a:cxn ang="0">
                  <a:pos x="0" y="0"/>
                </a:cxn>
                <a:cxn ang="0">
                  <a:pos x="9929" y="12019"/>
                </a:cxn>
              </a:cxnLst>
              <a:pathLst>
                <a:path w="286" h="12">
                  <a:moveTo>
                    <a:pt x="9" y="12"/>
                  </a:moveTo>
                  <a:cubicBezTo>
                    <a:pt x="20" y="12"/>
                    <a:pt x="269" y="12"/>
                    <a:pt x="277" y="12"/>
                  </a:cubicBezTo>
                  <a:cubicBezTo>
                    <a:pt x="286" y="12"/>
                    <a:pt x="286" y="0"/>
                    <a:pt x="2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2"/>
                    <a:pt x="9" y="12"/>
                  </a:cubicBez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2042160" y="83185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Desktop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Testimonia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156460"/>
            <a:ext cx="12201525" cy="46780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103" name="Freeform 110"/>
          <p:cNvSpPr>
            <a:spLocks noEditPoints="1"/>
          </p:cNvSpPr>
          <p:nvPr/>
        </p:nvSpPr>
        <p:spPr>
          <a:xfrm>
            <a:off x="457835" y="488315"/>
            <a:ext cx="491490" cy="949325"/>
          </a:xfrm>
          <a:custGeom>
            <a:avLst/>
            <a:gdLst/>
            <a:ahLst/>
            <a:cxnLst>
              <a:cxn ang="0">
                <a:pos x="170688" y="0"/>
              </a:cxn>
              <a:cxn ang="0">
                <a:pos x="24227" y="0"/>
              </a:cxn>
              <a:cxn ang="0">
                <a:pos x="0" y="23254"/>
              </a:cxn>
              <a:cxn ang="0">
                <a:pos x="0" y="295658"/>
              </a:cxn>
              <a:cxn ang="0">
                <a:pos x="24227" y="320019"/>
              </a:cxn>
              <a:cxn ang="0">
                <a:pos x="170688" y="320019"/>
              </a:cxn>
              <a:cxn ang="0">
                <a:pos x="193814" y="295658"/>
              </a:cxn>
              <a:cxn ang="0">
                <a:pos x="193814" y="23254"/>
              </a:cxn>
              <a:cxn ang="0">
                <a:pos x="170688" y="0"/>
              </a:cxn>
              <a:cxn ang="0">
                <a:pos x="96907" y="303409"/>
              </a:cxn>
              <a:cxn ang="0">
                <a:pos x="82591" y="289014"/>
              </a:cxn>
              <a:cxn ang="0">
                <a:pos x="96907" y="273511"/>
              </a:cxn>
              <a:cxn ang="0">
                <a:pos x="112324" y="289014"/>
              </a:cxn>
              <a:cxn ang="0">
                <a:pos x="96907" y="303409"/>
              </a:cxn>
              <a:cxn ang="0">
                <a:pos x="176195" y="258008"/>
              </a:cxn>
              <a:cxn ang="0">
                <a:pos x="17619" y="258008"/>
              </a:cxn>
              <a:cxn ang="0">
                <a:pos x="17619" y="62011"/>
              </a:cxn>
              <a:cxn ang="0">
                <a:pos x="176195" y="62011"/>
              </a:cxn>
              <a:cxn ang="0">
                <a:pos x="176195" y="258008"/>
              </a:cxn>
            </a:cxnLst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rgbClr val="8F17A8"/>
          </a:solidFill>
          <a:ln w="9525">
            <a:solidFill>
              <a:srgbClr val="6D178D"/>
            </a:solidFill>
          </a:ln>
        </p:spPr>
        <p:txBody>
          <a:bodyPr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113155" y="884555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Mobile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Testimonials-Mob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0" y="979805"/>
            <a:ext cx="2828290" cy="57321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Index.html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767705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Social Media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372110" y="138430"/>
            <a:ext cx="11475085" cy="64217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&lt;section id="social"&gt;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&lt;div class="container text-center"&gt;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&lt;p&gt;Social Media&lt;/p&gt;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&lt;div class="social-icons"&gt;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&lt;a href="#"&gt;&lt;img src="images/whatsapp.png"&gt;&lt;/a&gt;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&lt;a href="#"&gt;&lt;img src="images/facebook.png"&gt;&lt;/a&gt;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&lt;a href="#"&gt;&lt;img src="images/instragram.png"&gt;&lt;/a&gt;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&lt;a href="#"&gt;&lt;img src="images/linkedin.png"&gt;&lt;/a&gt;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&lt;a href="#"&gt;&lt;img src="images/snapshot.png"&gt;&lt;/a&gt;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&lt;a href="#"&gt;&lt;img src="images/twitter.png"&gt;&lt;/a&gt;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&lt;/div&gt;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&lt;/div&gt;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6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&lt;/section&gt;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HTML 5,CSS3,Bootstrap4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Introduction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Style.css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767705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Social Media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416560" y="642620"/>
            <a:ext cx="4400550" cy="606298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/* social media  */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#social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background: #f8f9fa;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padding: 100px 0;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#social p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font-size: 36px;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font-weight:600;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margin-top:50px;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margin-bottom:50px;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504305" y="642620"/>
            <a:ext cx="5430520" cy="476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.social-icons img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width: 60px;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transition: 0.5s;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.social-icons a:hover img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transform: translateY(-10px);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7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51355" y="40640"/>
            <a:ext cx="659765" cy="534035"/>
          </a:xfrm>
          <a:prstGeom prst="roundRect">
            <a:avLst/>
          </a:prstGeom>
          <a:solidFill>
            <a:srgbClr val="8F17A8"/>
          </a:solidFill>
          <a:ln>
            <a:solidFill>
              <a:srgbClr val="6D1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420735" y="40640"/>
            <a:ext cx="659765" cy="534035"/>
          </a:xfrm>
          <a:prstGeom prst="roundRect">
            <a:avLst/>
          </a:prstGeom>
          <a:solidFill>
            <a:srgbClr val="8F17A8"/>
          </a:solidFill>
          <a:ln>
            <a:solidFill>
              <a:srgbClr val="6D1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Preview Output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webcre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5210"/>
            <a:ext cx="6856095" cy="6099175"/>
          </a:xfrm>
          <a:prstGeom prst="rect">
            <a:avLst/>
          </a:prstGeom>
        </p:spPr>
      </p:pic>
      <p:sp>
        <p:nvSpPr>
          <p:cNvPr id="2" name="文本框 173"/>
          <p:cNvSpPr txBox="1"/>
          <p:nvPr/>
        </p:nvSpPr>
        <p:spPr>
          <a:xfrm>
            <a:off x="6093460" y="1598930"/>
            <a:ext cx="5767705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Social Media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368" name="组合 312"/>
          <p:cNvGrpSpPr/>
          <p:nvPr/>
        </p:nvGrpSpPr>
        <p:grpSpPr>
          <a:xfrm>
            <a:off x="799465" y="691515"/>
            <a:ext cx="1053465" cy="729615"/>
            <a:chOff x="4316185" y="3132042"/>
            <a:chExt cx="315511" cy="241890"/>
          </a:xfrm>
          <a:solidFill>
            <a:srgbClr val="8F17A8"/>
          </a:solidFill>
        </p:grpSpPr>
        <p:sp>
          <p:nvSpPr>
            <p:cNvPr id="45369" name="Freeform 371"/>
            <p:cNvSpPr>
              <a:spLocks noEditPoints="1"/>
            </p:cNvSpPr>
            <p:nvPr/>
          </p:nvSpPr>
          <p:spPr>
            <a:xfrm>
              <a:off x="4350740" y="3132042"/>
              <a:ext cx="247902" cy="166770"/>
            </a:xfrm>
            <a:custGeom>
              <a:avLst/>
              <a:gdLst/>
              <a:ahLst/>
              <a:cxnLst>
                <a:cxn ang="0">
                  <a:pos x="247902" y="14453"/>
                </a:cxn>
                <a:cxn ang="0">
                  <a:pos x="233579" y="0"/>
                </a:cxn>
                <a:cxn ang="0">
                  <a:pos x="14323" y="0"/>
                </a:cxn>
                <a:cxn ang="0">
                  <a:pos x="0" y="14453"/>
                </a:cxn>
                <a:cxn ang="0">
                  <a:pos x="0" y="166770"/>
                </a:cxn>
                <a:cxn ang="0">
                  <a:pos x="247902" y="166770"/>
                </a:cxn>
                <a:cxn ang="0">
                  <a:pos x="247902" y="14453"/>
                </a:cxn>
                <a:cxn ang="0">
                  <a:pos x="228070" y="146758"/>
                </a:cxn>
                <a:cxn ang="0">
                  <a:pos x="19832" y="146758"/>
                </a:cxn>
                <a:cxn ang="0">
                  <a:pos x="19832" y="21124"/>
                </a:cxn>
                <a:cxn ang="0">
                  <a:pos x="228070" y="21124"/>
                </a:cxn>
                <a:cxn ang="0">
                  <a:pos x="228070" y="146758"/>
                </a:cxn>
              </a:cxnLst>
              <a:pathLst>
                <a:path w="225" h="150">
                  <a:moveTo>
                    <a:pt x="225" y="13"/>
                  </a:moveTo>
                  <a:cubicBezTo>
                    <a:pt x="225" y="4"/>
                    <a:pt x="221" y="0"/>
                    <a:pt x="2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25" y="150"/>
                    <a:pt x="225" y="150"/>
                    <a:pt x="225" y="150"/>
                  </a:cubicBezTo>
                  <a:lnTo>
                    <a:pt x="225" y="13"/>
                  </a:lnTo>
                  <a:close/>
                  <a:moveTo>
                    <a:pt x="207" y="132"/>
                  </a:moveTo>
                  <a:cubicBezTo>
                    <a:pt x="18" y="132"/>
                    <a:pt x="18" y="132"/>
                    <a:pt x="18" y="13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07" y="19"/>
                    <a:pt x="207" y="19"/>
                    <a:pt x="207" y="19"/>
                  </a:cubicBezTo>
                  <a:lnTo>
                    <a:pt x="207" y="132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0" name="Freeform 372"/>
            <p:cNvSpPr>
              <a:spLocks noEditPoints="1"/>
            </p:cNvSpPr>
            <p:nvPr/>
          </p:nvSpPr>
          <p:spPr>
            <a:xfrm>
              <a:off x="4316185" y="3310831"/>
              <a:ext cx="315511" cy="37561"/>
            </a:xfrm>
            <a:custGeom>
              <a:avLst/>
              <a:gdLst/>
              <a:ahLst/>
              <a:cxnLst>
                <a:cxn ang="0">
                  <a:pos x="282457" y="0"/>
                </a:cxn>
                <a:cxn ang="0">
                  <a:pos x="34556" y="0"/>
                </a:cxn>
                <a:cxn ang="0">
                  <a:pos x="0" y="37561"/>
                </a:cxn>
                <a:cxn ang="0">
                  <a:pos x="315511" y="37561"/>
                </a:cxn>
                <a:cxn ang="0">
                  <a:pos x="282457" y="0"/>
                </a:cxn>
                <a:cxn ang="0">
                  <a:pos x="121697" y="25541"/>
                </a:cxn>
                <a:cxn ang="0">
                  <a:pos x="133717" y="13522"/>
                </a:cxn>
                <a:cxn ang="0">
                  <a:pos x="181794" y="13522"/>
                </a:cxn>
                <a:cxn ang="0">
                  <a:pos x="195316" y="25541"/>
                </a:cxn>
                <a:cxn ang="0">
                  <a:pos x="121697" y="25541"/>
                </a:cxn>
              </a:cxnLst>
              <a:pathLst>
                <a:path w="210" h="25">
                  <a:moveTo>
                    <a:pt x="188" y="0"/>
                  </a:moveTo>
                  <a:lnTo>
                    <a:pt x="23" y="0"/>
                  </a:lnTo>
                  <a:lnTo>
                    <a:pt x="0" y="25"/>
                  </a:lnTo>
                  <a:lnTo>
                    <a:pt x="210" y="25"/>
                  </a:lnTo>
                  <a:lnTo>
                    <a:pt x="188" y="0"/>
                  </a:lnTo>
                  <a:close/>
                  <a:moveTo>
                    <a:pt x="81" y="17"/>
                  </a:moveTo>
                  <a:lnTo>
                    <a:pt x="89" y="9"/>
                  </a:lnTo>
                  <a:lnTo>
                    <a:pt x="121" y="9"/>
                  </a:lnTo>
                  <a:lnTo>
                    <a:pt x="130" y="17"/>
                  </a:lnTo>
                  <a:lnTo>
                    <a:pt x="81" y="17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1" name="Freeform 373"/>
            <p:cNvSpPr/>
            <p:nvPr/>
          </p:nvSpPr>
          <p:spPr>
            <a:xfrm>
              <a:off x="4316185" y="3361913"/>
              <a:ext cx="315511" cy="12019"/>
            </a:xfrm>
            <a:custGeom>
              <a:avLst/>
              <a:gdLst/>
              <a:ahLst/>
              <a:cxnLst>
                <a:cxn ang="0">
                  <a:pos x="9929" y="12019"/>
                </a:cxn>
                <a:cxn ang="0">
                  <a:pos x="305582" y="12019"/>
                </a:cxn>
                <a:cxn ang="0">
                  <a:pos x="315511" y="0"/>
                </a:cxn>
                <a:cxn ang="0">
                  <a:pos x="0" y="0"/>
                </a:cxn>
                <a:cxn ang="0">
                  <a:pos x="9929" y="12019"/>
                </a:cxn>
              </a:cxnLst>
              <a:pathLst>
                <a:path w="286" h="12">
                  <a:moveTo>
                    <a:pt x="9" y="12"/>
                  </a:moveTo>
                  <a:cubicBezTo>
                    <a:pt x="20" y="12"/>
                    <a:pt x="269" y="12"/>
                    <a:pt x="277" y="12"/>
                  </a:cubicBezTo>
                  <a:cubicBezTo>
                    <a:pt x="286" y="12"/>
                    <a:pt x="286" y="0"/>
                    <a:pt x="2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2"/>
                    <a:pt x="9" y="12"/>
                  </a:cubicBez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2042160" y="83185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Desktop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Social-Med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798955"/>
            <a:ext cx="12157075" cy="50609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103" name="Freeform 110"/>
          <p:cNvSpPr>
            <a:spLocks noEditPoints="1"/>
          </p:cNvSpPr>
          <p:nvPr/>
        </p:nvSpPr>
        <p:spPr>
          <a:xfrm>
            <a:off x="457835" y="488315"/>
            <a:ext cx="491490" cy="949325"/>
          </a:xfrm>
          <a:custGeom>
            <a:avLst/>
            <a:gdLst/>
            <a:ahLst/>
            <a:cxnLst>
              <a:cxn ang="0">
                <a:pos x="170688" y="0"/>
              </a:cxn>
              <a:cxn ang="0">
                <a:pos x="24227" y="0"/>
              </a:cxn>
              <a:cxn ang="0">
                <a:pos x="0" y="23254"/>
              </a:cxn>
              <a:cxn ang="0">
                <a:pos x="0" y="295658"/>
              </a:cxn>
              <a:cxn ang="0">
                <a:pos x="24227" y="320019"/>
              </a:cxn>
              <a:cxn ang="0">
                <a:pos x="170688" y="320019"/>
              </a:cxn>
              <a:cxn ang="0">
                <a:pos x="193814" y="295658"/>
              </a:cxn>
              <a:cxn ang="0">
                <a:pos x="193814" y="23254"/>
              </a:cxn>
              <a:cxn ang="0">
                <a:pos x="170688" y="0"/>
              </a:cxn>
              <a:cxn ang="0">
                <a:pos x="96907" y="303409"/>
              </a:cxn>
              <a:cxn ang="0">
                <a:pos x="82591" y="289014"/>
              </a:cxn>
              <a:cxn ang="0">
                <a:pos x="96907" y="273511"/>
              </a:cxn>
              <a:cxn ang="0">
                <a:pos x="112324" y="289014"/>
              </a:cxn>
              <a:cxn ang="0">
                <a:pos x="96907" y="303409"/>
              </a:cxn>
              <a:cxn ang="0">
                <a:pos x="176195" y="258008"/>
              </a:cxn>
              <a:cxn ang="0">
                <a:pos x="17619" y="258008"/>
              </a:cxn>
              <a:cxn ang="0">
                <a:pos x="17619" y="62011"/>
              </a:cxn>
              <a:cxn ang="0">
                <a:pos x="176195" y="62011"/>
              </a:cxn>
              <a:cxn ang="0">
                <a:pos x="176195" y="258008"/>
              </a:cxn>
            </a:cxnLst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rgbClr val="8F17A8"/>
          </a:solidFill>
          <a:ln w="9525">
            <a:solidFill>
              <a:srgbClr val="6D178D"/>
            </a:solidFill>
          </a:ln>
        </p:spPr>
        <p:txBody>
          <a:bodyPr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113155" y="884555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Mobile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Social-Media-Mob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0560" y="1125220"/>
            <a:ext cx="2695575" cy="55270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Index.html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767705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Footer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372110" y="138430"/>
            <a:ext cx="11475085" cy="65335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&lt;section id="footer"&gt;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&lt;img src="images/wave1.png" class="footer-img"&gt;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&lt;div class="container"&gt;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&lt;div class="row"&gt;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&lt;div class="col-md-4 footer-content"&gt;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 &lt;img src="images/logo.png"&gt;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&lt;p&gt;Coplete Web Creation Session&lt;/p&gt;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&lt;/div&gt;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&lt;div class="col-md-4 footer-content"&gt;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&lt;p&gt;&lt;b&gt;Contact Us&lt;/b&gt;&lt;/p&gt;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&lt;p&gt;LC, Trichy&lt;/p&gt;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&lt;p&gt;+91 9098768901&lt;/p&gt;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   &lt;p&gt;abc@gmail.com&lt;/p&gt;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  &lt;/div&gt;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254125" y="59055"/>
            <a:ext cx="9401175" cy="6458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&lt;div class="col-md-4 footer-content"&gt;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    &lt;p&gt;&lt;b&gt;Subscribe Newsletter&lt;/b&gt;&lt;/p&gt;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    &lt;input type="email" class="form-control" placeholder="Your Email"&gt;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    &lt;button type="button" class="btn btn-primary"&gt;Subscribe&lt;/button&gt;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  &lt;/div&gt;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&lt;/div&gt;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&lt;hr&gt;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&lt;p class="copyright"&gt;2019 abc. All Rights Reserved. &lt;/p&gt;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&lt;/div&gt;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3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&lt;/section&gt;  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Style.css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767705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Footer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矩形 3"/>
          <p:cNvSpPr/>
          <p:nvPr/>
        </p:nvSpPr>
        <p:spPr>
          <a:xfrm>
            <a:off x="1499235" y="39370"/>
            <a:ext cx="10027920" cy="677926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/* Footer */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#footer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background-image: linear-gradient(to right, #a517ba,#5f1782);   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color: #fff;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.footer-img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width:100%;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.footer-content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padding:20px;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.footer-content img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{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width:50px;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   margin-bottom: 20px; 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445469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}</a:t>
            </a:r>
            <a:endParaRPr lang="en-US" altLang="zh-CN" sz="1800" b="1" dirty="0">
              <a:solidFill>
                <a:srgbClr val="445469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Bootstrap V4.2.1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246126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Folder Structure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01445" y="32385"/>
            <a:ext cx="9641205" cy="6808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.footer-content .footer-content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{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box-shadow: none !important;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border: none;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border-radius: 0;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margin-top:25px;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max-width: 250px;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}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.footer-content .btn-primary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{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box-shadow: none !important;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border: none;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border-radius: 0;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margin-top: 30px;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background-image: linear-gradient(to right, #0473aa,#046689);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}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hr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{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background-color: #ffffff;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}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.copyright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{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margin-bottom: 0;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padding-bottom: 20px;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    text-align: center; 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}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Preview Output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 descr="webcre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5210"/>
            <a:ext cx="6856095" cy="6099175"/>
          </a:xfrm>
          <a:prstGeom prst="rect">
            <a:avLst/>
          </a:prstGeom>
        </p:spPr>
      </p:pic>
      <p:sp>
        <p:nvSpPr>
          <p:cNvPr id="2" name="文本框 173"/>
          <p:cNvSpPr txBox="1"/>
          <p:nvPr/>
        </p:nvSpPr>
        <p:spPr>
          <a:xfrm>
            <a:off x="6093460" y="1598930"/>
            <a:ext cx="5767705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Footer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368" name="组合 312"/>
          <p:cNvGrpSpPr/>
          <p:nvPr/>
        </p:nvGrpSpPr>
        <p:grpSpPr>
          <a:xfrm>
            <a:off x="799465" y="691515"/>
            <a:ext cx="1053465" cy="729615"/>
            <a:chOff x="4316185" y="3132042"/>
            <a:chExt cx="315511" cy="241890"/>
          </a:xfrm>
          <a:solidFill>
            <a:srgbClr val="8F17A8"/>
          </a:solidFill>
        </p:grpSpPr>
        <p:sp>
          <p:nvSpPr>
            <p:cNvPr id="45369" name="Freeform 371"/>
            <p:cNvSpPr>
              <a:spLocks noEditPoints="1"/>
            </p:cNvSpPr>
            <p:nvPr/>
          </p:nvSpPr>
          <p:spPr>
            <a:xfrm>
              <a:off x="4350740" y="3132042"/>
              <a:ext cx="247902" cy="166770"/>
            </a:xfrm>
            <a:custGeom>
              <a:avLst/>
              <a:gdLst/>
              <a:ahLst/>
              <a:cxnLst>
                <a:cxn ang="0">
                  <a:pos x="247902" y="14453"/>
                </a:cxn>
                <a:cxn ang="0">
                  <a:pos x="233579" y="0"/>
                </a:cxn>
                <a:cxn ang="0">
                  <a:pos x="14323" y="0"/>
                </a:cxn>
                <a:cxn ang="0">
                  <a:pos x="0" y="14453"/>
                </a:cxn>
                <a:cxn ang="0">
                  <a:pos x="0" y="166770"/>
                </a:cxn>
                <a:cxn ang="0">
                  <a:pos x="247902" y="166770"/>
                </a:cxn>
                <a:cxn ang="0">
                  <a:pos x="247902" y="14453"/>
                </a:cxn>
                <a:cxn ang="0">
                  <a:pos x="228070" y="146758"/>
                </a:cxn>
                <a:cxn ang="0">
                  <a:pos x="19832" y="146758"/>
                </a:cxn>
                <a:cxn ang="0">
                  <a:pos x="19832" y="21124"/>
                </a:cxn>
                <a:cxn ang="0">
                  <a:pos x="228070" y="21124"/>
                </a:cxn>
                <a:cxn ang="0">
                  <a:pos x="228070" y="146758"/>
                </a:cxn>
              </a:cxnLst>
              <a:pathLst>
                <a:path w="225" h="150">
                  <a:moveTo>
                    <a:pt x="225" y="13"/>
                  </a:moveTo>
                  <a:cubicBezTo>
                    <a:pt x="225" y="4"/>
                    <a:pt x="221" y="0"/>
                    <a:pt x="2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25" y="150"/>
                    <a:pt x="225" y="150"/>
                    <a:pt x="225" y="150"/>
                  </a:cubicBezTo>
                  <a:lnTo>
                    <a:pt x="225" y="13"/>
                  </a:lnTo>
                  <a:close/>
                  <a:moveTo>
                    <a:pt x="207" y="132"/>
                  </a:moveTo>
                  <a:cubicBezTo>
                    <a:pt x="18" y="132"/>
                    <a:pt x="18" y="132"/>
                    <a:pt x="18" y="13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07" y="19"/>
                    <a:pt x="207" y="19"/>
                    <a:pt x="207" y="19"/>
                  </a:cubicBezTo>
                  <a:lnTo>
                    <a:pt x="207" y="132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0" name="Freeform 372"/>
            <p:cNvSpPr>
              <a:spLocks noEditPoints="1"/>
            </p:cNvSpPr>
            <p:nvPr/>
          </p:nvSpPr>
          <p:spPr>
            <a:xfrm>
              <a:off x="4316185" y="3310831"/>
              <a:ext cx="315511" cy="37561"/>
            </a:xfrm>
            <a:custGeom>
              <a:avLst/>
              <a:gdLst/>
              <a:ahLst/>
              <a:cxnLst>
                <a:cxn ang="0">
                  <a:pos x="282457" y="0"/>
                </a:cxn>
                <a:cxn ang="0">
                  <a:pos x="34556" y="0"/>
                </a:cxn>
                <a:cxn ang="0">
                  <a:pos x="0" y="37561"/>
                </a:cxn>
                <a:cxn ang="0">
                  <a:pos x="315511" y="37561"/>
                </a:cxn>
                <a:cxn ang="0">
                  <a:pos x="282457" y="0"/>
                </a:cxn>
                <a:cxn ang="0">
                  <a:pos x="121697" y="25541"/>
                </a:cxn>
                <a:cxn ang="0">
                  <a:pos x="133717" y="13522"/>
                </a:cxn>
                <a:cxn ang="0">
                  <a:pos x="181794" y="13522"/>
                </a:cxn>
                <a:cxn ang="0">
                  <a:pos x="195316" y="25541"/>
                </a:cxn>
                <a:cxn ang="0">
                  <a:pos x="121697" y="25541"/>
                </a:cxn>
              </a:cxnLst>
              <a:pathLst>
                <a:path w="210" h="25">
                  <a:moveTo>
                    <a:pt x="188" y="0"/>
                  </a:moveTo>
                  <a:lnTo>
                    <a:pt x="23" y="0"/>
                  </a:lnTo>
                  <a:lnTo>
                    <a:pt x="0" y="25"/>
                  </a:lnTo>
                  <a:lnTo>
                    <a:pt x="210" y="25"/>
                  </a:lnTo>
                  <a:lnTo>
                    <a:pt x="188" y="0"/>
                  </a:lnTo>
                  <a:close/>
                  <a:moveTo>
                    <a:pt x="81" y="17"/>
                  </a:moveTo>
                  <a:lnTo>
                    <a:pt x="89" y="9"/>
                  </a:lnTo>
                  <a:lnTo>
                    <a:pt x="121" y="9"/>
                  </a:lnTo>
                  <a:lnTo>
                    <a:pt x="130" y="17"/>
                  </a:lnTo>
                  <a:lnTo>
                    <a:pt x="81" y="17"/>
                  </a:ln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  <p:sp>
          <p:nvSpPr>
            <p:cNvPr id="45371" name="Freeform 373"/>
            <p:cNvSpPr/>
            <p:nvPr/>
          </p:nvSpPr>
          <p:spPr>
            <a:xfrm>
              <a:off x="4316185" y="3361913"/>
              <a:ext cx="315511" cy="12019"/>
            </a:xfrm>
            <a:custGeom>
              <a:avLst/>
              <a:gdLst/>
              <a:ahLst/>
              <a:cxnLst>
                <a:cxn ang="0">
                  <a:pos x="9929" y="12019"/>
                </a:cxn>
                <a:cxn ang="0">
                  <a:pos x="305582" y="12019"/>
                </a:cxn>
                <a:cxn ang="0">
                  <a:pos x="315511" y="0"/>
                </a:cxn>
                <a:cxn ang="0">
                  <a:pos x="0" y="0"/>
                </a:cxn>
                <a:cxn ang="0">
                  <a:pos x="9929" y="12019"/>
                </a:cxn>
              </a:cxnLst>
              <a:pathLst>
                <a:path w="286" h="12">
                  <a:moveTo>
                    <a:pt x="9" y="12"/>
                  </a:moveTo>
                  <a:cubicBezTo>
                    <a:pt x="20" y="12"/>
                    <a:pt x="269" y="12"/>
                    <a:pt x="277" y="12"/>
                  </a:cubicBezTo>
                  <a:cubicBezTo>
                    <a:pt x="286" y="12"/>
                    <a:pt x="286" y="0"/>
                    <a:pt x="2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2"/>
                    <a:pt x="9" y="12"/>
                  </a:cubicBezTo>
                  <a:close/>
                </a:path>
              </a:pathLst>
            </a:custGeom>
            <a:grpFill/>
            <a:ln>
              <a:solidFill>
                <a:srgbClr val="6D178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p>
              <a:endParaRPr lang="en-US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2042160" y="83185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Desktop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Foo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1769110"/>
            <a:ext cx="12216765" cy="505396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103" name="Freeform 110"/>
          <p:cNvSpPr>
            <a:spLocks noEditPoints="1"/>
          </p:cNvSpPr>
          <p:nvPr/>
        </p:nvSpPr>
        <p:spPr>
          <a:xfrm>
            <a:off x="457835" y="488315"/>
            <a:ext cx="491490" cy="949325"/>
          </a:xfrm>
          <a:custGeom>
            <a:avLst/>
            <a:gdLst/>
            <a:ahLst/>
            <a:cxnLst>
              <a:cxn ang="0">
                <a:pos x="170688" y="0"/>
              </a:cxn>
              <a:cxn ang="0">
                <a:pos x="24227" y="0"/>
              </a:cxn>
              <a:cxn ang="0">
                <a:pos x="0" y="23254"/>
              </a:cxn>
              <a:cxn ang="0">
                <a:pos x="0" y="295658"/>
              </a:cxn>
              <a:cxn ang="0">
                <a:pos x="24227" y="320019"/>
              </a:cxn>
              <a:cxn ang="0">
                <a:pos x="170688" y="320019"/>
              </a:cxn>
              <a:cxn ang="0">
                <a:pos x="193814" y="295658"/>
              </a:cxn>
              <a:cxn ang="0">
                <a:pos x="193814" y="23254"/>
              </a:cxn>
              <a:cxn ang="0">
                <a:pos x="170688" y="0"/>
              </a:cxn>
              <a:cxn ang="0">
                <a:pos x="96907" y="303409"/>
              </a:cxn>
              <a:cxn ang="0">
                <a:pos x="82591" y="289014"/>
              </a:cxn>
              <a:cxn ang="0">
                <a:pos x="96907" y="273511"/>
              </a:cxn>
              <a:cxn ang="0">
                <a:pos x="112324" y="289014"/>
              </a:cxn>
              <a:cxn ang="0">
                <a:pos x="96907" y="303409"/>
              </a:cxn>
              <a:cxn ang="0">
                <a:pos x="176195" y="258008"/>
              </a:cxn>
              <a:cxn ang="0">
                <a:pos x="17619" y="258008"/>
              </a:cxn>
              <a:cxn ang="0">
                <a:pos x="17619" y="62011"/>
              </a:cxn>
              <a:cxn ang="0">
                <a:pos x="176195" y="62011"/>
              </a:cxn>
              <a:cxn ang="0">
                <a:pos x="176195" y="258008"/>
              </a:cxn>
            </a:cxnLst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rgbClr val="8F17A8"/>
          </a:solidFill>
          <a:ln w="9525">
            <a:solidFill>
              <a:srgbClr val="6D178D"/>
            </a:solidFill>
          </a:ln>
        </p:spPr>
        <p:txBody>
          <a:bodyPr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113155" y="884555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000">
                <a:solidFill>
                  <a:srgbClr val="9917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Mobile View</a:t>
            </a:r>
            <a:endParaRPr lang="en-US" sz="3000">
              <a:solidFill>
                <a:srgbClr val="9917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Footer-Mob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3845" y="1069975"/>
            <a:ext cx="2852420" cy="57054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48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46149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46150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46151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46152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pic>
        <p:nvPicPr>
          <p:cNvPr id="46153" name="图片 1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0" y="3851275"/>
            <a:ext cx="3676650" cy="276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154" name="图片 152"/>
          <p:cNvPicPr>
            <a:picLocks noChangeAspect="1"/>
          </p:cNvPicPr>
          <p:nvPr/>
        </p:nvPicPr>
        <p:blipFill>
          <a:blip r:embed="rId2"/>
          <a:srcRect l="35875" t="23337" b="34003"/>
          <a:stretch>
            <a:fillRect/>
          </a:stretch>
        </p:blipFill>
        <p:spPr>
          <a:xfrm>
            <a:off x="28575" y="1946275"/>
            <a:ext cx="5949950" cy="3903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156" name="文本框 173"/>
          <p:cNvSpPr txBox="1"/>
          <p:nvPr/>
        </p:nvSpPr>
        <p:spPr>
          <a:xfrm>
            <a:off x="4391660" y="1167130"/>
            <a:ext cx="48387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Thanks</a:t>
            </a:r>
            <a:endParaRPr lang="zh-CN" altLang="en-US" sz="9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55" y="3345815"/>
            <a:ext cx="5211445" cy="32740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" name="组合 33"/>
          <p:cNvGrpSpPr/>
          <p:nvPr/>
        </p:nvGrpSpPr>
        <p:grpSpPr>
          <a:xfrm>
            <a:off x="3614738" y="1912938"/>
            <a:ext cx="4794250" cy="4945062"/>
            <a:chOff x="3615336" y="1913390"/>
            <a:chExt cx="4794303" cy="4944610"/>
          </a:xfrm>
        </p:grpSpPr>
        <p:sp>
          <p:nvSpPr>
            <p:cNvPr id="2" name="AutoShape 2"/>
            <p:cNvSpPr/>
            <p:nvPr/>
          </p:nvSpPr>
          <p:spPr bwMode="auto">
            <a:xfrm>
              <a:off x="4421168" y="2533155"/>
              <a:ext cx="3226067" cy="4324845"/>
            </a:xfrm>
            <a:custGeom>
              <a:avLst/>
              <a:gdLst>
                <a:gd name="T0" fmla="*/ 1314450 w 20607"/>
                <a:gd name="T1" fmla="*/ 1805588 h 21337"/>
                <a:gd name="T2" fmla="*/ 1314450 w 20607"/>
                <a:gd name="T3" fmla="*/ 1805588 h 21337"/>
                <a:gd name="T4" fmla="*/ 1314450 w 20607"/>
                <a:gd name="T5" fmla="*/ 1805588 h 21337"/>
                <a:gd name="T6" fmla="*/ 1314450 w 20607"/>
                <a:gd name="T7" fmla="*/ 1805588 h 21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07" h="21337">
                  <a:moveTo>
                    <a:pt x="7457" y="21337"/>
                  </a:moveTo>
                  <a:cubicBezTo>
                    <a:pt x="7457" y="21337"/>
                    <a:pt x="10109" y="14324"/>
                    <a:pt x="8063" y="12640"/>
                  </a:cubicBezTo>
                  <a:cubicBezTo>
                    <a:pt x="4425" y="9779"/>
                    <a:pt x="-425" y="9050"/>
                    <a:pt x="29" y="8938"/>
                  </a:cubicBezTo>
                  <a:cubicBezTo>
                    <a:pt x="2909" y="8377"/>
                    <a:pt x="7532" y="11238"/>
                    <a:pt x="8745" y="10452"/>
                  </a:cubicBezTo>
                  <a:cubicBezTo>
                    <a:pt x="9730" y="9835"/>
                    <a:pt x="9882" y="6301"/>
                    <a:pt x="9124" y="4954"/>
                  </a:cubicBezTo>
                  <a:cubicBezTo>
                    <a:pt x="7684" y="2317"/>
                    <a:pt x="4122" y="1364"/>
                    <a:pt x="5334" y="1364"/>
                  </a:cubicBezTo>
                  <a:cubicBezTo>
                    <a:pt x="7002" y="1364"/>
                    <a:pt x="9276" y="3439"/>
                    <a:pt x="9579" y="3159"/>
                  </a:cubicBezTo>
                  <a:cubicBezTo>
                    <a:pt x="9958" y="2934"/>
                    <a:pt x="12004" y="-263"/>
                    <a:pt x="12762" y="17"/>
                  </a:cubicBezTo>
                  <a:cubicBezTo>
                    <a:pt x="12989" y="129"/>
                    <a:pt x="10867" y="1756"/>
                    <a:pt x="10867" y="4169"/>
                  </a:cubicBezTo>
                  <a:cubicBezTo>
                    <a:pt x="10867" y="6525"/>
                    <a:pt x="11246" y="11294"/>
                    <a:pt x="12534" y="10733"/>
                  </a:cubicBezTo>
                  <a:cubicBezTo>
                    <a:pt x="14732" y="9723"/>
                    <a:pt x="19052" y="7984"/>
                    <a:pt x="20568" y="8096"/>
                  </a:cubicBezTo>
                  <a:cubicBezTo>
                    <a:pt x="21175" y="8152"/>
                    <a:pt x="14429" y="10116"/>
                    <a:pt x="12989" y="12528"/>
                  </a:cubicBezTo>
                  <a:cubicBezTo>
                    <a:pt x="11777" y="14548"/>
                    <a:pt x="12459" y="20663"/>
                    <a:pt x="13065" y="21337"/>
                  </a:cubicBezTo>
                  <a:lnTo>
                    <a:pt x="7457" y="21337"/>
                  </a:ln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AutoShape 13"/>
            <p:cNvSpPr/>
            <p:nvPr/>
          </p:nvSpPr>
          <p:spPr bwMode="auto">
            <a:xfrm>
              <a:off x="3615336" y="4124010"/>
              <a:ext cx="580175" cy="281514"/>
            </a:xfrm>
            <a:custGeom>
              <a:avLst/>
              <a:gdLst>
                <a:gd name="T0" fmla="*/ 236391 w 21189"/>
                <a:gd name="T1" fmla="*/ 195048 h 15674"/>
                <a:gd name="T2" fmla="*/ 236391 w 21189"/>
                <a:gd name="T3" fmla="*/ 195048 h 15674"/>
                <a:gd name="T4" fmla="*/ 236391 w 21189"/>
                <a:gd name="T5" fmla="*/ 195048 h 15674"/>
                <a:gd name="T6" fmla="*/ 236391 w 21189"/>
                <a:gd name="T7" fmla="*/ 195048 h 156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89" h="15674">
                  <a:moveTo>
                    <a:pt x="21168" y="9758"/>
                  </a:moveTo>
                  <a:cubicBezTo>
                    <a:pt x="21168" y="9758"/>
                    <a:pt x="12959" y="-5489"/>
                    <a:pt x="3888" y="2134"/>
                  </a:cubicBezTo>
                  <a:cubicBezTo>
                    <a:pt x="3888" y="2134"/>
                    <a:pt x="1296" y="5311"/>
                    <a:pt x="0" y="6581"/>
                  </a:cubicBezTo>
                  <a:cubicBezTo>
                    <a:pt x="0" y="6581"/>
                    <a:pt x="4320" y="14840"/>
                    <a:pt x="9935" y="15475"/>
                  </a:cubicBezTo>
                  <a:cubicBezTo>
                    <a:pt x="15119" y="16111"/>
                    <a:pt x="21599" y="15475"/>
                    <a:pt x="21168" y="9758"/>
                  </a:cubicBezTo>
                  <a:close/>
                </a:path>
              </a:pathLst>
            </a:custGeom>
            <a:solidFill>
              <a:srgbClr val="7FBC41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AutoShape 27"/>
            <p:cNvSpPr/>
            <p:nvPr/>
          </p:nvSpPr>
          <p:spPr bwMode="auto">
            <a:xfrm>
              <a:off x="4392553" y="3132549"/>
              <a:ext cx="322484" cy="474152"/>
            </a:xfrm>
            <a:custGeom>
              <a:avLst/>
              <a:gdLst>
                <a:gd name="T0" fmla="*/ 131402 w 12174"/>
                <a:gd name="T1" fmla="*/ 193201 h 21600"/>
                <a:gd name="T2" fmla="*/ 131402 w 12174"/>
                <a:gd name="T3" fmla="*/ 193201 h 21600"/>
                <a:gd name="T4" fmla="*/ 131402 w 12174"/>
                <a:gd name="T5" fmla="*/ 193201 h 21600"/>
                <a:gd name="T6" fmla="*/ 131402 w 12174"/>
                <a:gd name="T7" fmla="*/ 19320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174" h="21600">
                  <a:moveTo>
                    <a:pt x="7422" y="21599"/>
                  </a:moveTo>
                  <a:cubicBezTo>
                    <a:pt x="7422" y="21599"/>
                    <a:pt x="-6528" y="17485"/>
                    <a:pt x="3821" y="0"/>
                  </a:cubicBezTo>
                  <a:cubicBezTo>
                    <a:pt x="3821" y="0"/>
                    <a:pt x="5622" y="3085"/>
                    <a:pt x="8772" y="5657"/>
                  </a:cubicBezTo>
                  <a:cubicBezTo>
                    <a:pt x="11921" y="8228"/>
                    <a:pt x="15071" y="21599"/>
                    <a:pt x="7422" y="21599"/>
                  </a:cubicBezTo>
                  <a:close/>
                </a:path>
              </a:pathLst>
            </a:custGeom>
            <a:solidFill>
              <a:srgbClr val="73C5FF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AutoShape 21"/>
            <p:cNvSpPr/>
            <p:nvPr/>
          </p:nvSpPr>
          <p:spPr bwMode="auto">
            <a:xfrm>
              <a:off x="5301168" y="3611407"/>
              <a:ext cx="545159" cy="315344"/>
            </a:xfrm>
            <a:custGeom>
              <a:avLst/>
              <a:gdLst>
                <a:gd name="T0" fmla="*/ 222123 w 20815"/>
                <a:gd name="T1" fmla="*/ 153124 h 18748"/>
                <a:gd name="T2" fmla="*/ 222123 w 20815"/>
                <a:gd name="T3" fmla="*/ 153124 h 18748"/>
                <a:gd name="T4" fmla="*/ 222123 w 20815"/>
                <a:gd name="T5" fmla="*/ 153124 h 18748"/>
                <a:gd name="T6" fmla="*/ 222123 w 20815"/>
                <a:gd name="T7" fmla="*/ 153124 h 187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815" h="18748">
                  <a:moveTo>
                    <a:pt x="20699" y="10353"/>
                  </a:moveTo>
                  <a:cubicBezTo>
                    <a:pt x="20699" y="10353"/>
                    <a:pt x="19799" y="-1797"/>
                    <a:pt x="6749" y="227"/>
                  </a:cubicBezTo>
                  <a:cubicBezTo>
                    <a:pt x="6749" y="227"/>
                    <a:pt x="899" y="2252"/>
                    <a:pt x="0" y="1577"/>
                  </a:cubicBezTo>
                  <a:cubicBezTo>
                    <a:pt x="0" y="1577"/>
                    <a:pt x="4499" y="16428"/>
                    <a:pt x="10800" y="18453"/>
                  </a:cubicBezTo>
                  <a:cubicBezTo>
                    <a:pt x="17099" y="19803"/>
                    <a:pt x="21600" y="16428"/>
                    <a:pt x="20699" y="10353"/>
                  </a:cubicBezTo>
                  <a:close/>
                </a:path>
              </a:pathLst>
            </a:custGeom>
            <a:solidFill>
              <a:srgbClr val="73C5FF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0486" name="组合 32"/>
            <p:cNvGrpSpPr/>
            <p:nvPr/>
          </p:nvGrpSpPr>
          <p:grpSpPr>
            <a:xfrm>
              <a:off x="3615336" y="1913390"/>
              <a:ext cx="4794303" cy="3214358"/>
              <a:chOff x="3661848" y="1925628"/>
              <a:chExt cx="4794303" cy="3214358"/>
            </a:xfrm>
          </p:grpSpPr>
          <p:sp>
            <p:nvSpPr>
              <p:cNvPr id="3" name="AutoShape 3"/>
              <p:cNvSpPr/>
              <p:nvPr/>
            </p:nvSpPr>
            <p:spPr bwMode="auto">
              <a:xfrm>
                <a:off x="6471300" y="3957689"/>
                <a:ext cx="309208" cy="443360"/>
              </a:xfrm>
              <a:custGeom>
                <a:avLst/>
                <a:gdLst>
                  <a:gd name="T0" fmla="*/ 125992 w 9894"/>
                  <a:gd name="T1" fmla="*/ 180655 h 21600"/>
                  <a:gd name="T2" fmla="*/ 125992 w 9894"/>
                  <a:gd name="T3" fmla="*/ 180655 h 21600"/>
                  <a:gd name="T4" fmla="*/ 125992 w 9894"/>
                  <a:gd name="T5" fmla="*/ 180655 h 21600"/>
                  <a:gd name="T6" fmla="*/ 125992 w 9894"/>
                  <a:gd name="T7" fmla="*/ 18065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894" h="21600">
                    <a:moveTo>
                      <a:pt x="5448" y="21599"/>
                    </a:moveTo>
                    <a:cubicBezTo>
                      <a:pt x="5448" y="21599"/>
                      <a:pt x="-4783" y="19938"/>
                      <a:pt x="2795" y="0"/>
                    </a:cubicBezTo>
                    <a:cubicBezTo>
                      <a:pt x="2795" y="0"/>
                      <a:pt x="16817" y="14399"/>
                      <a:pt x="5448" y="21599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" name="AutoShape 4"/>
              <p:cNvSpPr/>
              <p:nvPr/>
            </p:nvSpPr>
            <p:spPr bwMode="auto">
              <a:xfrm>
                <a:off x="6995017" y="3711380"/>
                <a:ext cx="291758" cy="455676"/>
              </a:xfrm>
              <a:custGeom>
                <a:avLst/>
                <a:gdLst>
                  <a:gd name="T0" fmla="*/ 118869 w 9611"/>
                  <a:gd name="T1" fmla="*/ 185673 h 21600"/>
                  <a:gd name="T2" fmla="*/ 118869 w 9611"/>
                  <a:gd name="T3" fmla="*/ 185673 h 21600"/>
                  <a:gd name="T4" fmla="*/ 118869 w 9611"/>
                  <a:gd name="T5" fmla="*/ 185673 h 21600"/>
                  <a:gd name="T6" fmla="*/ 118869 w 9611"/>
                  <a:gd name="T7" fmla="*/ 185673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611" h="21600">
                    <a:moveTo>
                      <a:pt x="3586" y="21599"/>
                    </a:moveTo>
                    <a:cubicBezTo>
                      <a:pt x="3586" y="21599"/>
                      <a:pt x="-5446" y="17280"/>
                      <a:pt x="5157" y="0"/>
                    </a:cubicBezTo>
                    <a:cubicBezTo>
                      <a:pt x="5157" y="0"/>
                      <a:pt x="16153" y="18900"/>
                      <a:pt x="3586" y="21599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" name="AutoShape 5"/>
              <p:cNvSpPr/>
              <p:nvPr/>
            </p:nvSpPr>
            <p:spPr bwMode="auto">
              <a:xfrm>
                <a:off x="7411437" y="3502015"/>
                <a:ext cx="343403" cy="535729"/>
              </a:xfrm>
              <a:custGeom>
                <a:avLst/>
                <a:gdLst>
                  <a:gd name="T0" fmla="*/ 139912 w 10585"/>
                  <a:gd name="T1" fmla="*/ 218292 h 21600"/>
                  <a:gd name="T2" fmla="*/ 139912 w 10585"/>
                  <a:gd name="T3" fmla="*/ 218292 h 21600"/>
                  <a:gd name="T4" fmla="*/ 139912 w 10585"/>
                  <a:gd name="T5" fmla="*/ 218292 h 21600"/>
                  <a:gd name="T6" fmla="*/ 139912 w 10585"/>
                  <a:gd name="T7" fmla="*/ 21829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585" h="21600">
                    <a:moveTo>
                      <a:pt x="2210" y="21599"/>
                    </a:moveTo>
                    <a:cubicBezTo>
                      <a:pt x="2210" y="21599"/>
                      <a:pt x="-5844" y="11489"/>
                      <a:pt x="8800" y="0"/>
                    </a:cubicBezTo>
                    <a:cubicBezTo>
                      <a:pt x="8800" y="0"/>
                      <a:pt x="15756" y="19761"/>
                      <a:pt x="2210" y="21599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AutoShape 6"/>
              <p:cNvSpPr/>
              <p:nvPr/>
            </p:nvSpPr>
            <p:spPr bwMode="auto">
              <a:xfrm>
                <a:off x="7898376" y="3735952"/>
                <a:ext cx="557775" cy="300793"/>
              </a:xfrm>
              <a:custGeom>
                <a:avLst/>
                <a:gdLst>
                  <a:gd name="T0" fmla="*/ 227263 w 19937"/>
                  <a:gd name="T1" fmla="*/ 192776 h 14258"/>
                  <a:gd name="T2" fmla="*/ 227263 w 19937"/>
                  <a:gd name="T3" fmla="*/ 192776 h 14258"/>
                  <a:gd name="T4" fmla="*/ 227263 w 19937"/>
                  <a:gd name="T5" fmla="*/ 192776 h 14258"/>
                  <a:gd name="T6" fmla="*/ 227263 w 19937"/>
                  <a:gd name="T7" fmla="*/ 192776 h 142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937" h="14258">
                    <a:moveTo>
                      <a:pt x="31" y="8876"/>
                    </a:moveTo>
                    <a:cubicBezTo>
                      <a:pt x="31" y="8876"/>
                      <a:pt x="-1663" y="-4084"/>
                      <a:pt x="19936" y="1316"/>
                    </a:cubicBezTo>
                    <a:cubicBezTo>
                      <a:pt x="19936" y="1316"/>
                      <a:pt x="17819" y="4016"/>
                      <a:pt x="14854" y="9416"/>
                    </a:cubicBezTo>
                    <a:cubicBezTo>
                      <a:pt x="11889" y="14276"/>
                      <a:pt x="2995" y="17515"/>
                      <a:pt x="31" y="8876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AutoShape 7"/>
              <p:cNvSpPr/>
              <p:nvPr/>
            </p:nvSpPr>
            <p:spPr bwMode="auto">
              <a:xfrm>
                <a:off x="7718829" y="4253262"/>
                <a:ext cx="480173" cy="275225"/>
              </a:xfrm>
              <a:custGeom>
                <a:avLst/>
                <a:gdLst>
                  <a:gd name="T0" fmla="*/ 195655 w 19438"/>
                  <a:gd name="T1" fmla="*/ 112138 h 16645"/>
                  <a:gd name="T2" fmla="*/ 195655 w 19438"/>
                  <a:gd name="T3" fmla="*/ 112138 h 16645"/>
                  <a:gd name="T4" fmla="*/ 195655 w 19438"/>
                  <a:gd name="T5" fmla="*/ 112138 h 16645"/>
                  <a:gd name="T6" fmla="*/ 195655 w 19438"/>
                  <a:gd name="T7" fmla="*/ 112138 h 1664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438" h="16645">
                    <a:moveTo>
                      <a:pt x="4557" y="0"/>
                    </a:moveTo>
                    <a:cubicBezTo>
                      <a:pt x="4557" y="0"/>
                      <a:pt x="17038" y="2090"/>
                      <a:pt x="19438" y="13935"/>
                    </a:cubicBezTo>
                    <a:cubicBezTo>
                      <a:pt x="19438" y="13935"/>
                      <a:pt x="11277" y="21599"/>
                      <a:pt x="2157" y="11148"/>
                    </a:cubicBezTo>
                    <a:cubicBezTo>
                      <a:pt x="-2162" y="5574"/>
                      <a:pt x="717" y="696"/>
                      <a:pt x="4557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AutoShape 8"/>
              <p:cNvSpPr/>
              <p:nvPr/>
            </p:nvSpPr>
            <p:spPr bwMode="auto">
              <a:xfrm>
                <a:off x="7387313" y="4496875"/>
                <a:ext cx="393821" cy="372164"/>
              </a:xfrm>
              <a:custGeom>
                <a:avLst/>
                <a:gdLst>
                  <a:gd name="T0" fmla="*/ 160461 w 20049"/>
                  <a:gd name="T1" fmla="*/ 199618 h 18650"/>
                  <a:gd name="T2" fmla="*/ 160461 w 20049"/>
                  <a:gd name="T3" fmla="*/ 199618 h 18650"/>
                  <a:gd name="T4" fmla="*/ 160461 w 20049"/>
                  <a:gd name="T5" fmla="*/ 199618 h 18650"/>
                  <a:gd name="T6" fmla="*/ 160461 w 20049"/>
                  <a:gd name="T7" fmla="*/ 199618 h 186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049" h="18650">
                    <a:moveTo>
                      <a:pt x="2048" y="1597"/>
                    </a:moveTo>
                    <a:cubicBezTo>
                      <a:pt x="2048" y="1597"/>
                      <a:pt x="8649" y="-2950"/>
                      <a:pt x="14648" y="3302"/>
                    </a:cubicBezTo>
                    <a:cubicBezTo>
                      <a:pt x="20049" y="8986"/>
                      <a:pt x="18848" y="15807"/>
                      <a:pt x="20049" y="18649"/>
                    </a:cubicBezTo>
                    <a:cubicBezTo>
                      <a:pt x="20049" y="18649"/>
                      <a:pt x="6848" y="16944"/>
                      <a:pt x="1448" y="10123"/>
                    </a:cubicBezTo>
                    <a:cubicBezTo>
                      <a:pt x="-1551" y="6144"/>
                      <a:pt x="848" y="3302"/>
                      <a:pt x="2048" y="1597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AutoShape 9"/>
              <p:cNvSpPr/>
              <p:nvPr/>
            </p:nvSpPr>
            <p:spPr bwMode="auto">
              <a:xfrm>
                <a:off x="7043747" y="4741619"/>
                <a:ext cx="415957" cy="352823"/>
              </a:xfrm>
              <a:custGeom>
                <a:avLst/>
                <a:gdLst>
                  <a:gd name="T0" fmla="*/ 169489 w 16064"/>
                  <a:gd name="T1" fmla="*/ 180436 h 17680"/>
                  <a:gd name="T2" fmla="*/ 169489 w 16064"/>
                  <a:gd name="T3" fmla="*/ 180436 h 17680"/>
                  <a:gd name="T4" fmla="*/ 169489 w 16064"/>
                  <a:gd name="T5" fmla="*/ 180436 h 17680"/>
                  <a:gd name="T6" fmla="*/ 169489 w 16064"/>
                  <a:gd name="T7" fmla="*/ 180436 h 176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064" h="17680">
                    <a:moveTo>
                      <a:pt x="1357" y="587"/>
                    </a:moveTo>
                    <a:cubicBezTo>
                      <a:pt x="1357" y="587"/>
                      <a:pt x="8710" y="-2255"/>
                      <a:pt x="12387" y="4566"/>
                    </a:cubicBezTo>
                    <a:cubicBezTo>
                      <a:pt x="16063" y="10818"/>
                      <a:pt x="14685" y="15366"/>
                      <a:pt x="16063" y="17639"/>
                    </a:cubicBezTo>
                    <a:cubicBezTo>
                      <a:pt x="16063" y="17639"/>
                      <a:pt x="-5536" y="19345"/>
                      <a:pt x="1357" y="587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AutoShape 10"/>
              <p:cNvSpPr/>
              <p:nvPr/>
            </p:nvSpPr>
            <p:spPr bwMode="auto">
              <a:xfrm>
                <a:off x="5040238" y="3957689"/>
                <a:ext cx="291448" cy="410089"/>
              </a:xfrm>
              <a:custGeom>
                <a:avLst/>
                <a:gdLst>
                  <a:gd name="T0" fmla="*/ 118756 w 12554"/>
                  <a:gd name="T1" fmla="*/ 167089 h 19439"/>
                  <a:gd name="T2" fmla="*/ 118756 w 12554"/>
                  <a:gd name="T3" fmla="*/ 167089 h 19439"/>
                  <a:gd name="T4" fmla="*/ 118756 w 12554"/>
                  <a:gd name="T5" fmla="*/ 167089 h 19439"/>
                  <a:gd name="T6" fmla="*/ 118756 w 12554"/>
                  <a:gd name="T7" fmla="*/ 167089 h 194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554" h="19439">
                    <a:moveTo>
                      <a:pt x="3104" y="18900"/>
                    </a:moveTo>
                    <a:cubicBezTo>
                      <a:pt x="3104" y="18900"/>
                      <a:pt x="-8210" y="10260"/>
                      <a:pt x="12361" y="0"/>
                    </a:cubicBezTo>
                    <a:cubicBezTo>
                      <a:pt x="12361" y="0"/>
                      <a:pt x="11847" y="4320"/>
                      <a:pt x="12361" y="9180"/>
                    </a:cubicBezTo>
                    <a:cubicBezTo>
                      <a:pt x="13389" y="13500"/>
                      <a:pt x="10304" y="21599"/>
                      <a:pt x="3104" y="18900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AutoShape 11"/>
              <p:cNvSpPr/>
              <p:nvPr/>
            </p:nvSpPr>
            <p:spPr bwMode="auto">
              <a:xfrm>
                <a:off x="4676155" y="3754485"/>
                <a:ext cx="290362" cy="465297"/>
              </a:xfrm>
              <a:custGeom>
                <a:avLst/>
                <a:gdLst>
                  <a:gd name="T0" fmla="*/ 118304 w 13741"/>
                  <a:gd name="T1" fmla="*/ 189584 h 20925"/>
                  <a:gd name="T2" fmla="*/ 118304 w 13741"/>
                  <a:gd name="T3" fmla="*/ 189584 h 20925"/>
                  <a:gd name="T4" fmla="*/ 118304 w 13741"/>
                  <a:gd name="T5" fmla="*/ 189584 h 20925"/>
                  <a:gd name="T6" fmla="*/ 118304 w 13741"/>
                  <a:gd name="T7" fmla="*/ 189584 h 209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741" h="20925">
                    <a:moveTo>
                      <a:pt x="1989" y="18514"/>
                    </a:moveTo>
                    <a:cubicBezTo>
                      <a:pt x="1989" y="18514"/>
                      <a:pt x="-4263" y="10800"/>
                      <a:pt x="5400" y="3085"/>
                    </a:cubicBezTo>
                    <a:cubicBezTo>
                      <a:pt x="7673" y="1542"/>
                      <a:pt x="11652" y="0"/>
                      <a:pt x="11652" y="0"/>
                    </a:cubicBezTo>
                    <a:cubicBezTo>
                      <a:pt x="11652" y="0"/>
                      <a:pt x="17337" y="15942"/>
                      <a:pt x="9947" y="20057"/>
                    </a:cubicBezTo>
                    <a:cubicBezTo>
                      <a:pt x="7105" y="21599"/>
                      <a:pt x="3694" y="21085"/>
                      <a:pt x="1989" y="18514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AutoShape 12"/>
              <p:cNvSpPr/>
              <p:nvPr/>
            </p:nvSpPr>
            <p:spPr bwMode="auto">
              <a:xfrm>
                <a:off x="4199565" y="3686748"/>
                <a:ext cx="302340" cy="475766"/>
              </a:xfrm>
              <a:custGeom>
                <a:avLst/>
                <a:gdLst>
                  <a:gd name="T0" fmla="*/ 123193 w 14722"/>
                  <a:gd name="T1" fmla="*/ 193849 h 21125"/>
                  <a:gd name="T2" fmla="*/ 123193 w 14722"/>
                  <a:gd name="T3" fmla="*/ 193849 h 21125"/>
                  <a:gd name="T4" fmla="*/ 123193 w 14722"/>
                  <a:gd name="T5" fmla="*/ 193849 h 21125"/>
                  <a:gd name="T6" fmla="*/ 123193 w 14722"/>
                  <a:gd name="T7" fmla="*/ 193849 h 211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722" h="21125">
                    <a:moveTo>
                      <a:pt x="7999" y="21097"/>
                    </a:moveTo>
                    <a:cubicBezTo>
                      <a:pt x="2162" y="21600"/>
                      <a:pt x="-3092" y="15069"/>
                      <a:pt x="2162" y="7534"/>
                    </a:cubicBezTo>
                    <a:cubicBezTo>
                      <a:pt x="6832" y="0"/>
                      <a:pt x="6832" y="0"/>
                      <a:pt x="6832" y="0"/>
                    </a:cubicBezTo>
                    <a:cubicBezTo>
                      <a:pt x="6832" y="0"/>
                      <a:pt x="9167" y="3516"/>
                      <a:pt x="10918" y="5525"/>
                    </a:cubicBezTo>
                    <a:cubicBezTo>
                      <a:pt x="14421" y="10046"/>
                      <a:pt x="18507" y="21097"/>
                      <a:pt x="7999" y="21097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AutoShape 14"/>
              <p:cNvSpPr/>
              <p:nvPr/>
            </p:nvSpPr>
            <p:spPr bwMode="auto">
              <a:xfrm>
                <a:off x="4103917" y="4478620"/>
                <a:ext cx="454576" cy="415055"/>
              </a:xfrm>
              <a:custGeom>
                <a:avLst/>
                <a:gdLst>
                  <a:gd name="T0" fmla="*/ 185224 w 20364"/>
                  <a:gd name="T1" fmla="*/ 177136 h 21100"/>
                  <a:gd name="T2" fmla="*/ 185224 w 20364"/>
                  <a:gd name="T3" fmla="*/ 177136 h 21100"/>
                  <a:gd name="T4" fmla="*/ 185224 w 20364"/>
                  <a:gd name="T5" fmla="*/ 177136 h 21100"/>
                  <a:gd name="T6" fmla="*/ 185224 w 20364"/>
                  <a:gd name="T7" fmla="*/ 177136 h 211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364" h="21100">
                    <a:moveTo>
                      <a:pt x="14751" y="83"/>
                    </a:moveTo>
                    <a:cubicBezTo>
                      <a:pt x="12117" y="83"/>
                      <a:pt x="4214" y="2418"/>
                      <a:pt x="3687" y="10591"/>
                    </a:cubicBezTo>
                    <a:cubicBezTo>
                      <a:pt x="2634" y="18181"/>
                      <a:pt x="0" y="21099"/>
                      <a:pt x="0" y="21099"/>
                    </a:cubicBezTo>
                    <a:cubicBezTo>
                      <a:pt x="0" y="21099"/>
                      <a:pt x="18439" y="19932"/>
                      <a:pt x="20019" y="11175"/>
                    </a:cubicBezTo>
                    <a:cubicBezTo>
                      <a:pt x="21599" y="1835"/>
                      <a:pt x="17385" y="-500"/>
                      <a:pt x="14751" y="83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AutoShape 15"/>
              <p:cNvSpPr/>
              <p:nvPr/>
            </p:nvSpPr>
            <p:spPr bwMode="auto">
              <a:xfrm>
                <a:off x="4625469" y="4698699"/>
                <a:ext cx="391914" cy="441287"/>
              </a:xfrm>
              <a:custGeom>
                <a:avLst/>
                <a:gdLst>
                  <a:gd name="T0" fmla="*/ 159678 w 11653"/>
                  <a:gd name="T1" fmla="*/ 226667 h 19110"/>
                  <a:gd name="T2" fmla="*/ 159678 w 11653"/>
                  <a:gd name="T3" fmla="*/ 226667 h 19110"/>
                  <a:gd name="T4" fmla="*/ 159678 w 11653"/>
                  <a:gd name="T5" fmla="*/ 226667 h 19110"/>
                  <a:gd name="T6" fmla="*/ 159678 w 11653"/>
                  <a:gd name="T7" fmla="*/ 226667 h 19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653" h="19110">
                    <a:moveTo>
                      <a:pt x="8112" y="946"/>
                    </a:moveTo>
                    <a:cubicBezTo>
                      <a:pt x="3863" y="-2490"/>
                      <a:pt x="-2510" y="3400"/>
                      <a:pt x="1030" y="19110"/>
                    </a:cubicBezTo>
                    <a:cubicBezTo>
                      <a:pt x="1030" y="19110"/>
                      <a:pt x="19090" y="10273"/>
                      <a:pt x="8112" y="946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AutoShape 16"/>
              <p:cNvSpPr/>
              <p:nvPr/>
            </p:nvSpPr>
            <p:spPr bwMode="auto">
              <a:xfrm>
                <a:off x="6366445" y="1925628"/>
                <a:ext cx="350158" cy="521612"/>
              </a:xfrm>
              <a:custGeom>
                <a:avLst/>
                <a:gdLst>
                  <a:gd name="T0" fmla="*/ 142667 w 13523"/>
                  <a:gd name="T1" fmla="*/ 212539 h 18670"/>
                  <a:gd name="T2" fmla="*/ 142667 w 13523"/>
                  <a:gd name="T3" fmla="*/ 212539 h 18670"/>
                  <a:gd name="T4" fmla="*/ 142667 w 13523"/>
                  <a:gd name="T5" fmla="*/ 212539 h 18670"/>
                  <a:gd name="T6" fmla="*/ 142667 w 13523"/>
                  <a:gd name="T7" fmla="*/ 212539 h 186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523" h="18670">
                    <a:moveTo>
                      <a:pt x="2888" y="17932"/>
                    </a:moveTo>
                    <a:cubicBezTo>
                      <a:pt x="2888" y="17932"/>
                      <a:pt x="-7682" y="8558"/>
                      <a:pt x="11620" y="0"/>
                    </a:cubicBezTo>
                    <a:cubicBezTo>
                      <a:pt x="11620" y="0"/>
                      <a:pt x="12998" y="3260"/>
                      <a:pt x="13458" y="6928"/>
                    </a:cubicBezTo>
                    <a:cubicBezTo>
                      <a:pt x="13917" y="10596"/>
                      <a:pt x="12079" y="21599"/>
                      <a:pt x="2888" y="17932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AutoShape 17"/>
              <p:cNvSpPr/>
              <p:nvPr/>
            </p:nvSpPr>
            <p:spPr bwMode="auto">
              <a:xfrm>
                <a:off x="5936302" y="2098045"/>
                <a:ext cx="314283" cy="494298"/>
              </a:xfrm>
              <a:custGeom>
                <a:avLst/>
                <a:gdLst>
                  <a:gd name="T0" fmla="*/ 128060 w 16246"/>
                  <a:gd name="T1" fmla="*/ 201400 h 20641"/>
                  <a:gd name="T2" fmla="*/ 128060 w 16246"/>
                  <a:gd name="T3" fmla="*/ 201400 h 20641"/>
                  <a:gd name="T4" fmla="*/ 128060 w 16246"/>
                  <a:gd name="T5" fmla="*/ 201400 h 20641"/>
                  <a:gd name="T6" fmla="*/ 128060 w 16246"/>
                  <a:gd name="T7" fmla="*/ 201400 h 206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246" h="20641">
                    <a:moveTo>
                      <a:pt x="14468" y="19252"/>
                    </a:moveTo>
                    <a:cubicBezTo>
                      <a:pt x="14468" y="19252"/>
                      <a:pt x="21257" y="11739"/>
                      <a:pt x="8296" y="5165"/>
                    </a:cubicBezTo>
                    <a:cubicBezTo>
                      <a:pt x="1508" y="1408"/>
                      <a:pt x="274" y="0"/>
                      <a:pt x="274" y="0"/>
                    </a:cubicBezTo>
                    <a:cubicBezTo>
                      <a:pt x="274" y="0"/>
                      <a:pt x="-343" y="6573"/>
                      <a:pt x="274" y="8921"/>
                    </a:cubicBezTo>
                    <a:cubicBezTo>
                      <a:pt x="274" y="11269"/>
                      <a:pt x="-343" y="17843"/>
                      <a:pt x="5828" y="20191"/>
                    </a:cubicBezTo>
                    <a:cubicBezTo>
                      <a:pt x="10148" y="21600"/>
                      <a:pt x="14468" y="19252"/>
                      <a:pt x="14468" y="19252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AutoShape 18"/>
              <p:cNvSpPr/>
              <p:nvPr/>
            </p:nvSpPr>
            <p:spPr bwMode="auto">
              <a:xfrm>
                <a:off x="6498480" y="2546971"/>
                <a:ext cx="511215" cy="279545"/>
              </a:xfrm>
              <a:custGeom>
                <a:avLst/>
                <a:gdLst>
                  <a:gd name="T0" fmla="*/ 208292 w 19743"/>
                  <a:gd name="T1" fmla="*/ 248925 h 11814"/>
                  <a:gd name="T2" fmla="*/ 208292 w 19743"/>
                  <a:gd name="T3" fmla="*/ 248925 h 11814"/>
                  <a:gd name="T4" fmla="*/ 208292 w 19743"/>
                  <a:gd name="T5" fmla="*/ 248925 h 11814"/>
                  <a:gd name="T6" fmla="*/ 208292 w 19743"/>
                  <a:gd name="T7" fmla="*/ 248925 h 118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743" h="11814">
                    <a:moveTo>
                      <a:pt x="900" y="3077"/>
                    </a:moveTo>
                    <a:cubicBezTo>
                      <a:pt x="900" y="3077"/>
                      <a:pt x="12389" y="-7002"/>
                      <a:pt x="19742" y="9318"/>
                    </a:cubicBezTo>
                    <a:cubicBezTo>
                      <a:pt x="19742" y="9318"/>
                      <a:pt x="11011" y="14598"/>
                      <a:pt x="2279" y="9798"/>
                    </a:cubicBezTo>
                    <a:cubicBezTo>
                      <a:pt x="-1857" y="7878"/>
                      <a:pt x="900" y="4038"/>
                      <a:pt x="900" y="3077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AutoShape 19"/>
              <p:cNvSpPr/>
              <p:nvPr/>
            </p:nvSpPr>
            <p:spPr bwMode="auto">
              <a:xfrm>
                <a:off x="6249279" y="2985544"/>
                <a:ext cx="548266" cy="262631"/>
              </a:xfrm>
              <a:custGeom>
                <a:avLst/>
                <a:gdLst>
                  <a:gd name="T0" fmla="*/ 223400 w 21174"/>
                  <a:gd name="T1" fmla="*/ 182909 h 12449"/>
                  <a:gd name="T2" fmla="*/ 223400 w 21174"/>
                  <a:gd name="T3" fmla="*/ 182909 h 12449"/>
                  <a:gd name="T4" fmla="*/ 223400 w 21174"/>
                  <a:gd name="T5" fmla="*/ 182909 h 12449"/>
                  <a:gd name="T6" fmla="*/ 223400 w 21174"/>
                  <a:gd name="T7" fmla="*/ 182909 h 124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74" h="12449">
                    <a:moveTo>
                      <a:pt x="33" y="6385"/>
                    </a:moveTo>
                    <a:cubicBezTo>
                      <a:pt x="-426" y="3685"/>
                      <a:pt x="3710" y="-4415"/>
                      <a:pt x="21173" y="3144"/>
                    </a:cubicBezTo>
                    <a:cubicBezTo>
                      <a:pt x="21173" y="3144"/>
                      <a:pt x="17037" y="6925"/>
                      <a:pt x="14739" y="8544"/>
                    </a:cubicBezTo>
                    <a:cubicBezTo>
                      <a:pt x="12442" y="10704"/>
                      <a:pt x="493" y="17184"/>
                      <a:pt x="33" y="6385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AutoShape 20"/>
              <p:cNvSpPr/>
              <p:nvPr/>
            </p:nvSpPr>
            <p:spPr bwMode="auto">
              <a:xfrm>
                <a:off x="6273579" y="3403492"/>
                <a:ext cx="485394" cy="376943"/>
              </a:xfrm>
              <a:custGeom>
                <a:avLst/>
                <a:gdLst>
                  <a:gd name="T0" fmla="*/ 197782 w 21180"/>
                  <a:gd name="T1" fmla="*/ 153583 h 18889"/>
                  <a:gd name="T2" fmla="*/ 197782 w 21180"/>
                  <a:gd name="T3" fmla="*/ 153583 h 18889"/>
                  <a:gd name="T4" fmla="*/ 197782 w 21180"/>
                  <a:gd name="T5" fmla="*/ 153583 h 18889"/>
                  <a:gd name="T6" fmla="*/ 197782 w 21180"/>
                  <a:gd name="T7" fmla="*/ 153583 h 1888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80" h="18889">
                    <a:moveTo>
                      <a:pt x="94" y="10800"/>
                    </a:moveTo>
                    <a:cubicBezTo>
                      <a:pt x="-420" y="7957"/>
                      <a:pt x="608" y="0"/>
                      <a:pt x="17580" y="0"/>
                    </a:cubicBezTo>
                    <a:cubicBezTo>
                      <a:pt x="17580" y="0"/>
                      <a:pt x="20151" y="568"/>
                      <a:pt x="21179" y="0"/>
                    </a:cubicBezTo>
                    <a:cubicBezTo>
                      <a:pt x="21179" y="0"/>
                      <a:pt x="18094" y="13073"/>
                      <a:pt x="11922" y="17621"/>
                    </a:cubicBezTo>
                    <a:cubicBezTo>
                      <a:pt x="5751" y="21599"/>
                      <a:pt x="608" y="15347"/>
                      <a:pt x="94" y="1080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AutoShape 21"/>
              <p:cNvSpPr/>
              <p:nvPr/>
            </p:nvSpPr>
            <p:spPr bwMode="auto">
              <a:xfrm>
                <a:off x="5254656" y="3606139"/>
                <a:ext cx="545159" cy="315344"/>
              </a:xfrm>
              <a:custGeom>
                <a:avLst/>
                <a:gdLst>
                  <a:gd name="T0" fmla="*/ 222123 w 20815"/>
                  <a:gd name="T1" fmla="*/ 153124 h 18748"/>
                  <a:gd name="T2" fmla="*/ 222123 w 20815"/>
                  <a:gd name="T3" fmla="*/ 153124 h 18748"/>
                  <a:gd name="T4" fmla="*/ 222123 w 20815"/>
                  <a:gd name="T5" fmla="*/ 153124 h 18748"/>
                  <a:gd name="T6" fmla="*/ 222123 w 20815"/>
                  <a:gd name="T7" fmla="*/ 153124 h 187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815" h="18748">
                    <a:moveTo>
                      <a:pt x="20699" y="10353"/>
                    </a:moveTo>
                    <a:cubicBezTo>
                      <a:pt x="20699" y="10353"/>
                      <a:pt x="19799" y="-1797"/>
                      <a:pt x="6749" y="227"/>
                    </a:cubicBezTo>
                    <a:cubicBezTo>
                      <a:pt x="6749" y="227"/>
                      <a:pt x="899" y="2252"/>
                      <a:pt x="0" y="1577"/>
                    </a:cubicBezTo>
                    <a:cubicBezTo>
                      <a:pt x="0" y="1577"/>
                      <a:pt x="4499" y="16428"/>
                      <a:pt x="10800" y="18453"/>
                    </a:cubicBezTo>
                    <a:cubicBezTo>
                      <a:pt x="17099" y="19803"/>
                      <a:pt x="21600" y="16428"/>
                      <a:pt x="20699" y="10353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AutoShape 22"/>
              <p:cNvSpPr/>
              <p:nvPr/>
            </p:nvSpPr>
            <p:spPr bwMode="auto">
              <a:xfrm>
                <a:off x="5003935" y="3151395"/>
                <a:ext cx="494887" cy="245850"/>
              </a:xfrm>
              <a:custGeom>
                <a:avLst/>
                <a:gdLst>
                  <a:gd name="T0" fmla="*/ 201640 w 20033"/>
                  <a:gd name="T1" fmla="*/ 135607 h 15680"/>
                  <a:gd name="T2" fmla="*/ 201640 w 20033"/>
                  <a:gd name="T3" fmla="*/ 135607 h 15680"/>
                  <a:gd name="T4" fmla="*/ 201640 w 20033"/>
                  <a:gd name="T5" fmla="*/ 135607 h 15680"/>
                  <a:gd name="T6" fmla="*/ 201640 w 20033"/>
                  <a:gd name="T7" fmla="*/ 135607 h 156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033" h="15680">
                    <a:moveTo>
                      <a:pt x="19679" y="5146"/>
                    </a:moveTo>
                    <a:cubicBezTo>
                      <a:pt x="17760" y="826"/>
                      <a:pt x="10559" y="-2773"/>
                      <a:pt x="3359" y="2986"/>
                    </a:cubicBezTo>
                    <a:cubicBezTo>
                      <a:pt x="479" y="5866"/>
                      <a:pt x="0" y="10187"/>
                      <a:pt x="0" y="10187"/>
                    </a:cubicBezTo>
                    <a:cubicBezTo>
                      <a:pt x="0" y="10187"/>
                      <a:pt x="6239" y="12346"/>
                      <a:pt x="9119" y="14507"/>
                    </a:cubicBezTo>
                    <a:cubicBezTo>
                      <a:pt x="15360" y="18827"/>
                      <a:pt x="21600" y="10187"/>
                      <a:pt x="19679" y="5146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AutoShape 23"/>
              <p:cNvSpPr/>
              <p:nvPr/>
            </p:nvSpPr>
            <p:spPr bwMode="auto">
              <a:xfrm>
                <a:off x="4867359" y="2381302"/>
                <a:ext cx="340867" cy="402935"/>
              </a:xfrm>
              <a:custGeom>
                <a:avLst/>
                <a:gdLst>
                  <a:gd name="T0" fmla="*/ 138892 w 15070"/>
                  <a:gd name="T1" fmla="*/ 164174 h 19631"/>
                  <a:gd name="T2" fmla="*/ 138892 w 15070"/>
                  <a:gd name="T3" fmla="*/ 164174 h 19631"/>
                  <a:gd name="T4" fmla="*/ 138892 w 15070"/>
                  <a:gd name="T5" fmla="*/ 164174 h 19631"/>
                  <a:gd name="T6" fmla="*/ 138892 w 15070"/>
                  <a:gd name="T7" fmla="*/ 164174 h 196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070" h="19631">
                    <a:moveTo>
                      <a:pt x="13316" y="18830"/>
                    </a:moveTo>
                    <a:cubicBezTo>
                      <a:pt x="13316" y="18830"/>
                      <a:pt x="19111" y="9415"/>
                      <a:pt x="9629" y="4984"/>
                    </a:cubicBezTo>
                    <a:cubicBezTo>
                      <a:pt x="2780" y="1661"/>
                      <a:pt x="1726" y="0"/>
                      <a:pt x="1726" y="0"/>
                    </a:cubicBezTo>
                    <a:cubicBezTo>
                      <a:pt x="1726" y="0"/>
                      <a:pt x="-2488" y="8307"/>
                      <a:pt x="2253" y="14953"/>
                    </a:cubicBezTo>
                    <a:cubicBezTo>
                      <a:pt x="6994" y="21599"/>
                      <a:pt x="11736" y="19384"/>
                      <a:pt x="13316" y="18830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AutoShape 24"/>
              <p:cNvSpPr/>
              <p:nvPr/>
            </p:nvSpPr>
            <p:spPr bwMode="auto">
              <a:xfrm>
                <a:off x="5396843" y="2332039"/>
                <a:ext cx="361533" cy="496488"/>
              </a:xfrm>
              <a:custGeom>
                <a:avLst/>
                <a:gdLst>
                  <a:gd name="T0" fmla="*/ 147313 w 15376"/>
                  <a:gd name="T1" fmla="*/ 202292 h 20489"/>
                  <a:gd name="T2" fmla="*/ 147313 w 15376"/>
                  <a:gd name="T3" fmla="*/ 202292 h 20489"/>
                  <a:gd name="T4" fmla="*/ 147313 w 15376"/>
                  <a:gd name="T5" fmla="*/ 202292 h 20489"/>
                  <a:gd name="T6" fmla="*/ 147313 w 15376"/>
                  <a:gd name="T7" fmla="*/ 202292 h 2048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376" h="20489">
                    <a:moveTo>
                      <a:pt x="3445" y="19252"/>
                    </a:moveTo>
                    <a:cubicBezTo>
                      <a:pt x="3445" y="19252"/>
                      <a:pt x="-3587" y="13147"/>
                      <a:pt x="2440" y="7982"/>
                    </a:cubicBezTo>
                    <a:cubicBezTo>
                      <a:pt x="8468" y="2347"/>
                      <a:pt x="11985" y="1878"/>
                      <a:pt x="11985" y="0"/>
                    </a:cubicBezTo>
                    <a:cubicBezTo>
                      <a:pt x="11985" y="0"/>
                      <a:pt x="18013" y="14086"/>
                      <a:pt x="13994" y="17843"/>
                    </a:cubicBezTo>
                    <a:cubicBezTo>
                      <a:pt x="10478" y="21599"/>
                      <a:pt x="5957" y="20660"/>
                      <a:pt x="3445" y="19252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AutoShape 25"/>
              <p:cNvSpPr/>
              <p:nvPr/>
            </p:nvSpPr>
            <p:spPr bwMode="auto">
              <a:xfrm>
                <a:off x="7035699" y="2960132"/>
                <a:ext cx="401898" cy="497812"/>
              </a:xfrm>
              <a:custGeom>
                <a:avLst/>
                <a:gdLst>
                  <a:gd name="T0" fmla="*/ 163750 w 16671"/>
                  <a:gd name="T1" fmla="*/ 202832 h 20543"/>
                  <a:gd name="T2" fmla="*/ 163750 w 16671"/>
                  <a:gd name="T3" fmla="*/ 202832 h 20543"/>
                  <a:gd name="T4" fmla="*/ 163750 w 16671"/>
                  <a:gd name="T5" fmla="*/ 202832 h 20543"/>
                  <a:gd name="T6" fmla="*/ 163750 w 16671"/>
                  <a:gd name="T7" fmla="*/ 202832 h 205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671" h="20543">
                    <a:moveTo>
                      <a:pt x="982" y="17843"/>
                    </a:moveTo>
                    <a:cubicBezTo>
                      <a:pt x="982" y="17843"/>
                      <a:pt x="-2945" y="8921"/>
                      <a:pt x="4909" y="5634"/>
                    </a:cubicBezTo>
                    <a:cubicBezTo>
                      <a:pt x="13255" y="2347"/>
                      <a:pt x="15709" y="0"/>
                      <a:pt x="15709" y="0"/>
                    </a:cubicBezTo>
                    <a:cubicBezTo>
                      <a:pt x="15709" y="0"/>
                      <a:pt x="18654" y="15026"/>
                      <a:pt x="14236" y="18313"/>
                    </a:cubicBezTo>
                    <a:cubicBezTo>
                      <a:pt x="9327" y="21130"/>
                      <a:pt x="3436" y="21599"/>
                      <a:pt x="982" y="17843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AutoShape 26"/>
              <p:cNvSpPr/>
              <p:nvPr/>
            </p:nvSpPr>
            <p:spPr bwMode="auto">
              <a:xfrm>
                <a:off x="7043747" y="2251992"/>
                <a:ext cx="303851" cy="467991"/>
              </a:xfrm>
              <a:custGeom>
                <a:avLst/>
                <a:gdLst>
                  <a:gd name="T0" fmla="*/ 123809 w 19262"/>
                  <a:gd name="T1" fmla="*/ 190691 h 21600"/>
                  <a:gd name="T2" fmla="*/ 123809 w 19262"/>
                  <a:gd name="T3" fmla="*/ 190691 h 21600"/>
                  <a:gd name="T4" fmla="*/ 123809 w 19262"/>
                  <a:gd name="T5" fmla="*/ 190691 h 21600"/>
                  <a:gd name="T6" fmla="*/ 123809 w 19262"/>
                  <a:gd name="T7" fmla="*/ 19069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262" h="21600">
                    <a:moveTo>
                      <a:pt x="9083" y="21600"/>
                    </a:moveTo>
                    <a:cubicBezTo>
                      <a:pt x="9083" y="21600"/>
                      <a:pt x="-1344" y="16331"/>
                      <a:pt x="145" y="11063"/>
                    </a:cubicBezTo>
                    <a:cubicBezTo>
                      <a:pt x="1635" y="5795"/>
                      <a:pt x="9828" y="1580"/>
                      <a:pt x="9828" y="0"/>
                    </a:cubicBezTo>
                    <a:cubicBezTo>
                      <a:pt x="9828" y="0"/>
                      <a:pt x="18021" y="6848"/>
                      <a:pt x="18766" y="10536"/>
                    </a:cubicBezTo>
                    <a:cubicBezTo>
                      <a:pt x="20256" y="13697"/>
                      <a:pt x="18766" y="21073"/>
                      <a:pt x="9083" y="2160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AutoShape 28"/>
              <p:cNvSpPr/>
              <p:nvPr/>
            </p:nvSpPr>
            <p:spPr bwMode="auto">
              <a:xfrm>
                <a:off x="3775710" y="3231073"/>
                <a:ext cx="378077" cy="498782"/>
              </a:xfrm>
              <a:custGeom>
                <a:avLst/>
                <a:gdLst>
                  <a:gd name="T0" fmla="*/ 154054 w 11872"/>
                  <a:gd name="T1" fmla="*/ 203237 h 21600"/>
                  <a:gd name="T2" fmla="*/ 154054 w 11872"/>
                  <a:gd name="T3" fmla="*/ 203237 h 21600"/>
                  <a:gd name="T4" fmla="*/ 154054 w 11872"/>
                  <a:gd name="T5" fmla="*/ 203237 h 21600"/>
                  <a:gd name="T6" fmla="*/ 154054 w 11872"/>
                  <a:gd name="T7" fmla="*/ 20323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872" h="21600">
                    <a:moveTo>
                      <a:pt x="5050" y="21599"/>
                    </a:moveTo>
                    <a:cubicBezTo>
                      <a:pt x="5050" y="21599"/>
                      <a:pt x="-4632" y="15218"/>
                      <a:pt x="2816" y="0"/>
                    </a:cubicBezTo>
                    <a:cubicBezTo>
                      <a:pt x="2816" y="0"/>
                      <a:pt x="4305" y="2454"/>
                      <a:pt x="5795" y="3436"/>
                    </a:cubicBezTo>
                    <a:cubicBezTo>
                      <a:pt x="10636" y="7363"/>
                      <a:pt x="16968" y="17181"/>
                      <a:pt x="5050" y="21599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AutoShape 29"/>
              <p:cNvSpPr/>
              <p:nvPr/>
            </p:nvSpPr>
            <p:spPr bwMode="auto">
              <a:xfrm>
                <a:off x="4448095" y="2541404"/>
                <a:ext cx="313454" cy="431045"/>
              </a:xfrm>
              <a:custGeom>
                <a:avLst/>
                <a:gdLst>
                  <a:gd name="T0" fmla="*/ 127722 w 11448"/>
                  <a:gd name="T1" fmla="*/ 175636 h 21600"/>
                  <a:gd name="T2" fmla="*/ 127722 w 11448"/>
                  <a:gd name="T3" fmla="*/ 175636 h 21600"/>
                  <a:gd name="T4" fmla="*/ 127722 w 11448"/>
                  <a:gd name="T5" fmla="*/ 175636 h 21600"/>
                  <a:gd name="T6" fmla="*/ 127722 w 11448"/>
                  <a:gd name="T7" fmla="*/ 17563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448" h="21600">
                    <a:moveTo>
                      <a:pt x="7668" y="21599"/>
                    </a:moveTo>
                    <a:cubicBezTo>
                      <a:pt x="7668" y="21599"/>
                      <a:pt x="-5291" y="21599"/>
                      <a:pt x="2485" y="0"/>
                    </a:cubicBezTo>
                    <a:cubicBezTo>
                      <a:pt x="2485" y="0"/>
                      <a:pt x="4212" y="3978"/>
                      <a:pt x="5940" y="5115"/>
                    </a:cubicBezTo>
                    <a:cubicBezTo>
                      <a:pt x="7668" y="6252"/>
                      <a:pt x="16308" y="17621"/>
                      <a:pt x="7668" y="21599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AutoShape 13"/>
              <p:cNvSpPr/>
              <p:nvPr/>
            </p:nvSpPr>
            <p:spPr bwMode="auto">
              <a:xfrm>
                <a:off x="3661848" y="4129278"/>
                <a:ext cx="580175" cy="281514"/>
              </a:xfrm>
              <a:custGeom>
                <a:avLst/>
                <a:gdLst>
                  <a:gd name="T0" fmla="*/ 236391 w 21189"/>
                  <a:gd name="T1" fmla="*/ 195048 h 15674"/>
                  <a:gd name="T2" fmla="*/ 236391 w 21189"/>
                  <a:gd name="T3" fmla="*/ 195048 h 15674"/>
                  <a:gd name="T4" fmla="*/ 236391 w 21189"/>
                  <a:gd name="T5" fmla="*/ 195048 h 15674"/>
                  <a:gd name="T6" fmla="*/ 236391 w 21189"/>
                  <a:gd name="T7" fmla="*/ 195048 h 1567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89" h="15674">
                    <a:moveTo>
                      <a:pt x="21168" y="9758"/>
                    </a:moveTo>
                    <a:cubicBezTo>
                      <a:pt x="21168" y="9758"/>
                      <a:pt x="12959" y="-5489"/>
                      <a:pt x="3888" y="2134"/>
                    </a:cubicBezTo>
                    <a:cubicBezTo>
                      <a:pt x="3888" y="2134"/>
                      <a:pt x="1296" y="5311"/>
                      <a:pt x="0" y="6581"/>
                    </a:cubicBezTo>
                    <a:cubicBezTo>
                      <a:pt x="0" y="6581"/>
                      <a:pt x="4320" y="14840"/>
                      <a:pt x="9935" y="15475"/>
                    </a:cubicBezTo>
                    <a:cubicBezTo>
                      <a:pt x="15119" y="16111"/>
                      <a:pt x="21599" y="15475"/>
                      <a:pt x="21168" y="9758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AutoShape 27"/>
              <p:cNvSpPr/>
              <p:nvPr/>
            </p:nvSpPr>
            <p:spPr bwMode="auto">
              <a:xfrm>
                <a:off x="4471038" y="3137817"/>
                <a:ext cx="258538" cy="474152"/>
              </a:xfrm>
              <a:custGeom>
                <a:avLst/>
                <a:gdLst>
                  <a:gd name="T0" fmla="*/ 131402 w 12174"/>
                  <a:gd name="T1" fmla="*/ 193201 h 21600"/>
                  <a:gd name="T2" fmla="*/ 131402 w 12174"/>
                  <a:gd name="T3" fmla="*/ 193201 h 21600"/>
                  <a:gd name="T4" fmla="*/ 131402 w 12174"/>
                  <a:gd name="T5" fmla="*/ 193201 h 21600"/>
                  <a:gd name="T6" fmla="*/ 131402 w 12174"/>
                  <a:gd name="T7" fmla="*/ 19320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174" h="21600">
                    <a:moveTo>
                      <a:pt x="7422" y="21599"/>
                    </a:moveTo>
                    <a:cubicBezTo>
                      <a:pt x="7422" y="21599"/>
                      <a:pt x="-6528" y="17485"/>
                      <a:pt x="3821" y="0"/>
                    </a:cubicBezTo>
                    <a:cubicBezTo>
                      <a:pt x="3821" y="0"/>
                      <a:pt x="5622" y="3085"/>
                      <a:pt x="8772" y="5657"/>
                    </a:cubicBezTo>
                    <a:cubicBezTo>
                      <a:pt x="11921" y="8228"/>
                      <a:pt x="15071" y="21599"/>
                      <a:pt x="7422" y="21599"/>
                    </a:cubicBezTo>
                    <a:close/>
                  </a:path>
                </a:pathLst>
              </a:custGeom>
              <a:solidFill>
                <a:srgbClr val="73C5FF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8832850" y="2306638"/>
            <a:ext cx="2336800" cy="1765694"/>
            <a:chOff x="8832304" y="2306438"/>
            <a:chExt cx="2338080" cy="1765586"/>
          </a:xfrm>
        </p:grpSpPr>
        <p:sp>
          <p:nvSpPr>
            <p:cNvPr id="20515" name="TextBox 13"/>
            <p:cNvSpPr txBox="1"/>
            <p:nvPr/>
          </p:nvSpPr>
          <p:spPr>
            <a:xfrm>
              <a:off x="8832304" y="2306438"/>
              <a:ext cx="2338080" cy="3073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defTabSz="1216025">
                <a:spcBef>
                  <a:spcPct val="20000"/>
                </a:spcBef>
              </a:pPr>
              <a:r>
                <a:rPr lang="en-US" altLang="x-none" sz="2000" b="1" dirty="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Fonts</a:t>
              </a:r>
              <a:endParaRPr lang="en-US" altLang="x-none" sz="2000" b="1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16" name="TextBox 13"/>
            <p:cNvSpPr txBox="1"/>
            <p:nvPr/>
          </p:nvSpPr>
          <p:spPr>
            <a:xfrm>
              <a:off x="8836385" y="2592343"/>
              <a:ext cx="2333999" cy="23049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defTabSz="1216025">
                <a:spcBef>
                  <a:spcPct val="20000"/>
                </a:spcBef>
              </a:pPr>
              <a:r>
                <a:rPr lang="en-US" sz="1500" dirty="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Store Fonts Files</a:t>
              </a:r>
              <a:endParaRPr lang="en-US" sz="15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18" name="TextBox 13"/>
            <p:cNvSpPr txBox="1"/>
            <p:nvPr/>
          </p:nvSpPr>
          <p:spPr>
            <a:xfrm>
              <a:off x="8836385" y="3764703"/>
              <a:ext cx="2333999" cy="3073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defTabSz="1216025">
                <a:spcBef>
                  <a:spcPct val="20000"/>
                </a:spcBef>
              </a:pPr>
              <a:r>
                <a:rPr lang="en-US" altLang="zh-CN" sz="2000" dirty="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Index.html</a:t>
              </a:r>
              <a:endParaRPr lang="en-US" altLang="zh-CN" sz="20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76668" y="2306638"/>
            <a:ext cx="2338387" cy="2867310"/>
            <a:chOff x="807750" y="2306438"/>
            <a:chExt cx="2338080" cy="2867135"/>
          </a:xfrm>
        </p:grpSpPr>
        <p:sp>
          <p:nvSpPr>
            <p:cNvPr id="20522" name="TextBox 13"/>
            <p:cNvSpPr txBox="1"/>
            <p:nvPr/>
          </p:nvSpPr>
          <p:spPr>
            <a:xfrm>
              <a:off x="807750" y="2306438"/>
              <a:ext cx="2338080" cy="3073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defTabSz="1216025">
                <a:spcBef>
                  <a:spcPct val="20000"/>
                </a:spcBef>
              </a:pPr>
              <a:r>
                <a:rPr lang="en-US" altLang="x-none" sz="2000" b="1" dirty="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CSS</a:t>
              </a:r>
              <a:endParaRPr lang="en-US" altLang="x-none" sz="2000" b="1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23" name="TextBox 13"/>
            <p:cNvSpPr txBox="1"/>
            <p:nvPr/>
          </p:nvSpPr>
          <p:spPr>
            <a:xfrm>
              <a:off x="811831" y="2592343"/>
              <a:ext cx="2333999" cy="23049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defTabSz="1216025">
                <a:spcBef>
                  <a:spcPct val="20000"/>
                </a:spcBef>
              </a:pPr>
              <a:r>
                <a:rPr lang="en-US" altLang="zh-CN" sz="1500" dirty="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Store Css Files</a:t>
              </a:r>
              <a:endParaRPr lang="en-US" altLang="zh-CN" sz="15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24" name="TextBox 13"/>
            <p:cNvSpPr txBox="1"/>
            <p:nvPr/>
          </p:nvSpPr>
          <p:spPr>
            <a:xfrm>
              <a:off x="807750" y="3478798"/>
              <a:ext cx="2338080" cy="3073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defTabSz="1216025">
                <a:spcBef>
                  <a:spcPct val="20000"/>
                </a:spcBef>
              </a:pPr>
              <a:r>
                <a:rPr lang="en-US" altLang="x-none" sz="2000" b="1" dirty="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Images</a:t>
              </a:r>
              <a:endParaRPr lang="en-US" altLang="x-none" sz="2000" b="1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25" name="TextBox 13"/>
            <p:cNvSpPr txBox="1"/>
            <p:nvPr/>
          </p:nvSpPr>
          <p:spPr>
            <a:xfrm>
              <a:off x="811831" y="3764703"/>
              <a:ext cx="2333999" cy="23049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defTabSz="1216025">
                <a:spcBef>
                  <a:spcPct val="20000"/>
                </a:spcBef>
              </a:pPr>
              <a:r>
                <a:rPr lang="en-US" altLang="zh-CN" sz="1500" dirty="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Store Images </a:t>
              </a:r>
              <a:endParaRPr lang="en-US" altLang="zh-CN" sz="15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26" name="TextBox 13"/>
            <p:cNvSpPr txBox="1"/>
            <p:nvPr/>
          </p:nvSpPr>
          <p:spPr>
            <a:xfrm>
              <a:off x="807750" y="4657177"/>
              <a:ext cx="2338080" cy="3073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defTabSz="1216025">
                <a:spcBef>
                  <a:spcPct val="20000"/>
                </a:spcBef>
              </a:pPr>
              <a:r>
                <a:rPr 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JS</a:t>
              </a:r>
              <a:endParaRPr 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27" name="TextBox 13"/>
            <p:cNvSpPr txBox="1"/>
            <p:nvPr/>
          </p:nvSpPr>
          <p:spPr>
            <a:xfrm>
              <a:off x="811831" y="4943082"/>
              <a:ext cx="2333999" cy="23049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defTabSz="1216025">
                <a:spcBef>
                  <a:spcPct val="20000"/>
                </a:spcBef>
              </a:pPr>
              <a:r>
                <a:rPr lang="en-US" sz="1500" dirty="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Store JS Files</a:t>
              </a:r>
              <a:endParaRPr lang="en-US" sz="15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5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" name="任意多边形 49"/>
          <p:cNvSpPr/>
          <p:nvPr/>
        </p:nvSpPr>
        <p:spPr>
          <a:xfrm>
            <a:off x="0" y="2974975"/>
            <a:ext cx="3121025" cy="3883025"/>
          </a:xfrm>
          <a:custGeom>
            <a:avLst/>
            <a:gdLst>
              <a:gd name="connsiteX0" fmla="*/ 50799 w 3426058"/>
              <a:gd name="connsiteY0" fmla="*/ 0 h 4140200"/>
              <a:gd name="connsiteX1" fmla="*/ 630007 w 3426058"/>
              <a:gd name="connsiteY1" fmla="*/ 307962 h 4140200"/>
              <a:gd name="connsiteX2" fmla="*/ 662608 w 3426058"/>
              <a:gd name="connsiteY2" fmla="*/ 368025 h 4140200"/>
              <a:gd name="connsiteX3" fmla="*/ 680193 w 3426058"/>
              <a:gd name="connsiteY3" fmla="*/ 362566 h 4140200"/>
              <a:gd name="connsiteX4" fmla="*/ 749299 w 3426058"/>
              <a:gd name="connsiteY4" fmla="*/ 355600 h 4140200"/>
              <a:gd name="connsiteX5" fmla="*/ 941018 w 3426058"/>
              <a:gd name="connsiteY5" fmla="*/ 414162 h 4140200"/>
              <a:gd name="connsiteX6" fmla="*/ 973394 w 3426058"/>
              <a:gd name="connsiteY6" fmla="*/ 440875 h 4140200"/>
              <a:gd name="connsiteX7" fmla="*/ 998185 w 3426058"/>
              <a:gd name="connsiteY7" fmla="*/ 413077 h 4140200"/>
              <a:gd name="connsiteX8" fmla="*/ 1136649 w 3426058"/>
              <a:gd name="connsiteY8" fmla="*/ 355600 h 4140200"/>
              <a:gd name="connsiteX9" fmla="*/ 1342005 w 3426058"/>
              <a:gd name="connsiteY9" fmla="*/ 503982 h 4140200"/>
              <a:gd name="connsiteX10" fmla="*/ 1352048 w 3426058"/>
              <a:gd name="connsiteY10" fmla="*/ 529125 h 4140200"/>
              <a:gd name="connsiteX11" fmla="*/ 1397000 w 3426058"/>
              <a:gd name="connsiteY11" fmla="*/ 523875 h 4140200"/>
              <a:gd name="connsiteX12" fmla="*/ 1705136 w 3426058"/>
              <a:gd name="connsiteY12" fmla="*/ 671735 h 4140200"/>
              <a:gd name="connsiteX13" fmla="*/ 1705861 w 3426058"/>
              <a:gd name="connsiteY13" fmla="*/ 672753 h 4140200"/>
              <a:gd name="connsiteX14" fmla="*/ 1726886 w 3426058"/>
              <a:gd name="connsiteY14" fmla="*/ 652657 h 4140200"/>
              <a:gd name="connsiteX15" fmla="*/ 1859359 w 3426058"/>
              <a:gd name="connsiteY15" fmla="*/ 605780 h 4140200"/>
              <a:gd name="connsiteX16" fmla="*/ 2091480 w 3426058"/>
              <a:gd name="connsiteY16" fmla="*/ 824943 h 4140200"/>
              <a:gd name="connsiteX17" fmla="*/ 2095140 w 3426058"/>
              <a:gd name="connsiteY17" fmla="*/ 867004 h 4140200"/>
              <a:gd name="connsiteX18" fmla="*/ 2176306 w 3426058"/>
              <a:gd name="connsiteY18" fmla="*/ 874331 h 4140200"/>
              <a:gd name="connsiteX19" fmla="*/ 2406413 w 3426058"/>
              <a:gd name="connsiteY19" fmla="*/ 955228 h 4140200"/>
              <a:gd name="connsiteX20" fmla="*/ 2456937 w 3426058"/>
              <a:gd name="connsiteY20" fmla="*/ 988216 h 4140200"/>
              <a:gd name="connsiteX21" fmla="*/ 2503851 w 3426058"/>
              <a:gd name="connsiteY21" fmla="*/ 965414 h 4140200"/>
              <a:gd name="connsiteX22" fmla="*/ 2611833 w 3426058"/>
              <a:gd name="connsiteY22" fmla="*/ 945892 h 4140200"/>
              <a:gd name="connsiteX23" fmla="*/ 2889248 w 3426058"/>
              <a:gd name="connsiteY23" fmla="*/ 1194307 h 4140200"/>
              <a:gd name="connsiteX24" fmla="*/ 2883439 w 3426058"/>
              <a:gd name="connsiteY24" fmla="*/ 1235600 h 4140200"/>
              <a:gd name="connsiteX25" fmla="*/ 2966339 w 3426058"/>
              <a:gd name="connsiteY25" fmla="*/ 1275892 h 4140200"/>
              <a:gd name="connsiteX26" fmla="*/ 3357150 w 3426058"/>
              <a:gd name="connsiteY26" fmla="*/ 1934082 h 4140200"/>
              <a:gd name="connsiteX27" fmla="*/ 3339141 w 3426058"/>
              <a:gd name="connsiteY27" fmla="*/ 2094051 h 4140200"/>
              <a:gd name="connsiteX28" fmla="*/ 3299676 w 3426058"/>
              <a:gd name="connsiteY28" fmla="*/ 2207897 h 4140200"/>
              <a:gd name="connsiteX29" fmla="*/ 3309555 w 3426058"/>
              <a:gd name="connsiteY29" fmla="*/ 2215196 h 4140200"/>
              <a:gd name="connsiteX30" fmla="*/ 3396853 w 3426058"/>
              <a:gd name="connsiteY30" fmla="*/ 2403919 h 4140200"/>
              <a:gd name="connsiteX31" fmla="*/ 3265444 w 3426058"/>
              <a:gd name="connsiteY31" fmla="*/ 2625233 h 4140200"/>
              <a:gd name="connsiteX32" fmla="*/ 3228788 w 3426058"/>
              <a:gd name="connsiteY32" fmla="*/ 2643049 h 4140200"/>
              <a:gd name="connsiteX33" fmla="*/ 3277312 w 3426058"/>
              <a:gd name="connsiteY33" fmla="*/ 2714573 h 4140200"/>
              <a:gd name="connsiteX34" fmla="*/ 3426058 w 3426058"/>
              <a:gd name="connsiteY34" fmla="*/ 3240605 h 4140200"/>
              <a:gd name="connsiteX35" fmla="*/ 2977574 w 3426058"/>
              <a:gd name="connsiteY35" fmla="*/ 4092182 h 4140200"/>
              <a:gd name="connsiteX36" fmla="*/ 2905863 w 3426058"/>
              <a:gd name="connsiteY36" fmla="*/ 4140200 h 4140200"/>
              <a:gd name="connsiteX37" fmla="*/ 1481425 w 3426058"/>
              <a:gd name="connsiteY37" fmla="*/ 4140200 h 4140200"/>
              <a:gd name="connsiteX38" fmla="*/ 1409715 w 3426058"/>
              <a:gd name="connsiteY38" fmla="*/ 4092182 h 4140200"/>
              <a:gd name="connsiteX39" fmla="*/ 961230 w 3426058"/>
              <a:gd name="connsiteY39" fmla="*/ 3240605 h 4140200"/>
              <a:gd name="connsiteX40" fmla="*/ 986268 w 3426058"/>
              <a:gd name="connsiteY40" fmla="*/ 3018195 h 4140200"/>
              <a:gd name="connsiteX41" fmla="*/ 1007659 w 3426058"/>
              <a:gd name="connsiteY41" fmla="*/ 2943699 h 4140200"/>
              <a:gd name="connsiteX42" fmla="*/ 939212 w 3426058"/>
              <a:gd name="connsiteY42" fmla="*/ 2948505 h 4140200"/>
              <a:gd name="connsiteX43" fmla="*/ 11906 w 3426058"/>
              <a:gd name="connsiteY43" fmla="*/ 1889911 h 4140200"/>
              <a:gd name="connsiteX44" fmla="*/ 84779 w 3426058"/>
              <a:gd name="connsiteY44" fmla="*/ 1477859 h 4140200"/>
              <a:gd name="connsiteX45" fmla="*/ 121925 w 3426058"/>
              <a:gd name="connsiteY45" fmla="*/ 1389830 h 4140200"/>
              <a:gd name="connsiteX46" fmla="*/ 50799 w 3426058"/>
              <a:gd name="connsiteY46" fmla="*/ 1397000 h 4140200"/>
              <a:gd name="connsiteX47" fmla="*/ 0 w 3426058"/>
              <a:gd name="connsiteY47" fmla="*/ 1391879 h 4140200"/>
              <a:gd name="connsiteX48" fmla="*/ 0 w 3426058"/>
              <a:gd name="connsiteY48" fmla="*/ 5121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6058" h="4140200">
                <a:moveTo>
                  <a:pt x="50799" y="0"/>
                </a:moveTo>
                <a:cubicBezTo>
                  <a:pt x="291906" y="0"/>
                  <a:pt x="504481" y="122160"/>
                  <a:pt x="630007" y="307962"/>
                </a:cubicBezTo>
                <a:lnTo>
                  <a:pt x="662608" y="368025"/>
                </a:lnTo>
                <a:lnTo>
                  <a:pt x="680193" y="362566"/>
                </a:lnTo>
                <a:cubicBezTo>
                  <a:pt x="702515" y="357999"/>
                  <a:pt x="725627" y="355600"/>
                  <a:pt x="749299" y="355600"/>
                </a:cubicBezTo>
                <a:cubicBezTo>
                  <a:pt x="820316" y="355600"/>
                  <a:pt x="886291" y="377189"/>
                  <a:pt x="941018" y="414162"/>
                </a:cubicBezTo>
                <a:lnTo>
                  <a:pt x="973394" y="440875"/>
                </a:lnTo>
                <a:lnTo>
                  <a:pt x="998185" y="413077"/>
                </a:lnTo>
                <a:cubicBezTo>
                  <a:pt x="1037711" y="376789"/>
                  <a:pt x="1085359" y="355600"/>
                  <a:pt x="1136649" y="355600"/>
                </a:cubicBezTo>
                <a:cubicBezTo>
                  <a:pt x="1222133" y="355600"/>
                  <a:pt x="1297501" y="414459"/>
                  <a:pt x="1342005" y="503982"/>
                </a:cubicBezTo>
                <a:lnTo>
                  <a:pt x="1352048" y="529125"/>
                </a:lnTo>
                <a:lnTo>
                  <a:pt x="1397000" y="523875"/>
                </a:lnTo>
                <a:cubicBezTo>
                  <a:pt x="1517335" y="523875"/>
                  <a:pt x="1626277" y="580379"/>
                  <a:pt x="1705136" y="671735"/>
                </a:cubicBezTo>
                <a:lnTo>
                  <a:pt x="1705861" y="672753"/>
                </a:lnTo>
                <a:lnTo>
                  <a:pt x="1726886" y="652657"/>
                </a:lnTo>
                <a:cubicBezTo>
                  <a:pt x="1764701" y="623061"/>
                  <a:pt x="1810288" y="605780"/>
                  <a:pt x="1859359" y="605780"/>
                </a:cubicBezTo>
                <a:cubicBezTo>
                  <a:pt x="1973858" y="605780"/>
                  <a:pt x="2069387" y="699867"/>
                  <a:pt x="2091480" y="824943"/>
                </a:cubicBezTo>
                <a:lnTo>
                  <a:pt x="2095140" y="867004"/>
                </a:lnTo>
                <a:lnTo>
                  <a:pt x="2176306" y="874331"/>
                </a:lnTo>
                <a:cubicBezTo>
                  <a:pt x="2258999" y="889483"/>
                  <a:pt x="2336571" y="917227"/>
                  <a:pt x="2406413" y="955228"/>
                </a:cubicBezTo>
                <a:lnTo>
                  <a:pt x="2456937" y="988216"/>
                </a:lnTo>
                <a:lnTo>
                  <a:pt x="2503851" y="965414"/>
                </a:lnTo>
                <a:cubicBezTo>
                  <a:pt x="2537040" y="952843"/>
                  <a:pt x="2573530" y="945892"/>
                  <a:pt x="2611833" y="945892"/>
                </a:cubicBezTo>
                <a:cubicBezTo>
                  <a:pt x="2765045" y="945892"/>
                  <a:pt x="2889248" y="1057111"/>
                  <a:pt x="2889248" y="1194307"/>
                </a:cubicBezTo>
                <a:lnTo>
                  <a:pt x="2883439" y="1235600"/>
                </a:lnTo>
                <a:lnTo>
                  <a:pt x="2966339" y="1275892"/>
                </a:lnTo>
                <a:cubicBezTo>
                  <a:pt x="3202126" y="1418535"/>
                  <a:pt x="3357150" y="1660097"/>
                  <a:pt x="3357150" y="1934082"/>
                </a:cubicBezTo>
                <a:cubicBezTo>
                  <a:pt x="3357150" y="1988879"/>
                  <a:pt x="3350949" y="2042379"/>
                  <a:pt x="3339141" y="2094051"/>
                </a:cubicBezTo>
                <a:lnTo>
                  <a:pt x="3299676" y="2207897"/>
                </a:lnTo>
                <a:lnTo>
                  <a:pt x="3309555" y="2215196"/>
                </a:lnTo>
                <a:cubicBezTo>
                  <a:pt x="3363492" y="2263495"/>
                  <a:pt x="3396853" y="2330218"/>
                  <a:pt x="3396853" y="2403919"/>
                </a:cubicBezTo>
                <a:cubicBezTo>
                  <a:pt x="3396853" y="2496045"/>
                  <a:pt x="3344727" y="2577270"/>
                  <a:pt x="3265444" y="2625233"/>
                </a:cubicBezTo>
                <a:lnTo>
                  <a:pt x="3228788" y="2643049"/>
                </a:lnTo>
                <a:lnTo>
                  <a:pt x="3277312" y="2714573"/>
                </a:lnTo>
                <a:cubicBezTo>
                  <a:pt x="3372174" y="2870943"/>
                  <a:pt x="3426058" y="3050139"/>
                  <a:pt x="3426058" y="3240605"/>
                </a:cubicBezTo>
                <a:cubicBezTo>
                  <a:pt x="3426058" y="3583444"/>
                  <a:pt x="3251474" y="3889769"/>
                  <a:pt x="2977574" y="4092182"/>
                </a:cubicBezTo>
                <a:lnTo>
                  <a:pt x="2905863" y="4140200"/>
                </a:lnTo>
                <a:lnTo>
                  <a:pt x="1481425" y="4140200"/>
                </a:lnTo>
                <a:lnTo>
                  <a:pt x="1409715" y="4092182"/>
                </a:lnTo>
                <a:cubicBezTo>
                  <a:pt x="1135814" y="3889769"/>
                  <a:pt x="961230" y="3583444"/>
                  <a:pt x="961230" y="3240605"/>
                </a:cubicBezTo>
                <a:cubicBezTo>
                  <a:pt x="961230" y="3164419"/>
                  <a:pt x="969852" y="3090036"/>
                  <a:pt x="986268" y="3018195"/>
                </a:cubicBezTo>
                <a:lnTo>
                  <a:pt x="1007659" y="2943699"/>
                </a:lnTo>
                <a:lnTo>
                  <a:pt x="939212" y="2948505"/>
                </a:lnTo>
                <a:cubicBezTo>
                  <a:pt x="427076" y="2948505"/>
                  <a:pt x="11906" y="2474556"/>
                  <a:pt x="11906" y="1889911"/>
                </a:cubicBezTo>
                <a:cubicBezTo>
                  <a:pt x="11906" y="1743750"/>
                  <a:pt x="37855" y="1604507"/>
                  <a:pt x="84779" y="1477859"/>
                </a:cubicBezTo>
                <a:lnTo>
                  <a:pt x="121925" y="1389830"/>
                </a:lnTo>
                <a:lnTo>
                  <a:pt x="50799" y="1397000"/>
                </a:lnTo>
                <a:lnTo>
                  <a:pt x="0" y="1391879"/>
                </a:lnTo>
                <a:lnTo>
                  <a:pt x="0" y="5121"/>
                </a:lnTo>
                <a:close/>
              </a:path>
            </a:pathLst>
          </a:custGeom>
          <a:solidFill>
            <a:srgbClr val="AD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0" y="3597275"/>
            <a:ext cx="12192000" cy="3260725"/>
          </a:xfrm>
          <a:custGeom>
            <a:avLst/>
            <a:gdLst>
              <a:gd name="connsiteX0" fmla="*/ 0 w 12191999"/>
              <a:gd name="connsiteY0" fmla="*/ 0 h 3259939"/>
              <a:gd name="connsiteX1" fmla="*/ 78577 w 12191999"/>
              <a:gd name="connsiteY1" fmla="*/ 22038 h 3259939"/>
              <a:gd name="connsiteX2" fmla="*/ 520702 w 12191999"/>
              <a:gd name="connsiteY2" fmla="*/ 624689 h 3259939"/>
              <a:gd name="connsiteX3" fmla="*/ 583409 w 12191999"/>
              <a:gd name="connsiteY3" fmla="*/ 630400 h 3259939"/>
              <a:gd name="connsiteX4" fmla="*/ 831851 w 12191999"/>
              <a:gd name="connsiteY4" fmla="*/ 905816 h 3259939"/>
              <a:gd name="connsiteX5" fmla="*/ 829733 w 12191999"/>
              <a:gd name="connsiteY5" fmla="*/ 924802 h 3259939"/>
              <a:gd name="connsiteX6" fmla="*/ 883348 w 12191999"/>
              <a:gd name="connsiteY6" fmla="*/ 932195 h 3259939"/>
              <a:gd name="connsiteX7" fmla="*/ 936887 w 12191999"/>
              <a:gd name="connsiteY7" fmla="*/ 944314 h 3259939"/>
              <a:gd name="connsiteX8" fmla="*/ 942483 w 12191999"/>
              <a:gd name="connsiteY8" fmla="*/ 940142 h 3259939"/>
              <a:gd name="connsiteX9" fmla="*/ 1091597 w 12191999"/>
              <a:gd name="connsiteY9" fmla="*/ 898989 h 3259939"/>
              <a:gd name="connsiteX10" fmla="*/ 1337339 w 12191999"/>
              <a:gd name="connsiteY10" fmla="*/ 1046160 h 3259939"/>
              <a:gd name="connsiteX11" fmla="*/ 1349394 w 12191999"/>
              <a:gd name="connsiteY11" fmla="*/ 1100112 h 3259939"/>
              <a:gd name="connsiteX12" fmla="*/ 1439654 w 12191999"/>
              <a:gd name="connsiteY12" fmla="*/ 1154491 h 3259939"/>
              <a:gd name="connsiteX13" fmla="*/ 2030800 w 12191999"/>
              <a:gd name="connsiteY13" fmla="*/ 2204225 h 3259939"/>
              <a:gd name="connsiteX14" fmla="*/ 2023380 w 12191999"/>
              <a:gd name="connsiteY14" fmla="*/ 2336980 h 3259939"/>
              <a:gd name="connsiteX15" fmla="*/ 2010307 w 12191999"/>
              <a:gd name="connsiteY15" fmla="*/ 2414378 h 3259939"/>
              <a:gd name="connsiteX16" fmla="*/ 2121992 w 12191999"/>
              <a:gd name="connsiteY16" fmla="*/ 2398978 h 3259939"/>
              <a:gd name="connsiteX17" fmla="*/ 2136003 w 12191999"/>
              <a:gd name="connsiteY17" fmla="*/ 2398339 h 3259939"/>
              <a:gd name="connsiteX18" fmla="*/ 2135142 w 12191999"/>
              <a:gd name="connsiteY18" fmla="*/ 2390610 h 3259939"/>
              <a:gd name="connsiteX19" fmla="*/ 2341432 w 12191999"/>
              <a:gd name="connsiteY19" fmla="*/ 2204224 h 3259939"/>
              <a:gd name="connsiteX20" fmla="*/ 2487302 w 12191999"/>
              <a:gd name="connsiteY20" fmla="*/ 2258816 h 3259939"/>
              <a:gd name="connsiteX21" fmla="*/ 2527961 w 12191999"/>
              <a:gd name="connsiteY21" fmla="*/ 2313301 h 3259939"/>
              <a:gd name="connsiteX22" fmla="*/ 2562619 w 12191999"/>
              <a:gd name="connsiteY22" fmla="*/ 2303581 h 3259939"/>
              <a:gd name="connsiteX23" fmla="*/ 2616368 w 12191999"/>
              <a:gd name="connsiteY23" fmla="*/ 2298685 h 3259939"/>
              <a:gd name="connsiteX24" fmla="*/ 2862110 w 12191999"/>
              <a:gd name="connsiteY24" fmla="*/ 2445856 h 3259939"/>
              <a:gd name="connsiteX25" fmla="*/ 2877599 w 12191999"/>
              <a:gd name="connsiteY25" fmla="*/ 2515176 h 3259939"/>
              <a:gd name="connsiteX26" fmla="*/ 2907609 w 12191999"/>
              <a:gd name="connsiteY26" fmla="*/ 2527233 h 3259939"/>
              <a:gd name="connsiteX27" fmla="*/ 3377840 w 12191999"/>
              <a:gd name="connsiteY27" fmla="*/ 2864775 h 3259939"/>
              <a:gd name="connsiteX28" fmla="*/ 3463306 w 12191999"/>
              <a:gd name="connsiteY28" fmla="*/ 2976208 h 3259939"/>
              <a:gd name="connsiteX29" fmla="*/ 3548243 w 12191999"/>
              <a:gd name="connsiteY29" fmla="*/ 2918822 h 3259939"/>
              <a:gd name="connsiteX30" fmla="*/ 4351723 w 12191999"/>
              <a:gd name="connsiteY30" fmla="*/ 2697074 h 3259939"/>
              <a:gd name="connsiteX31" fmla="*/ 4911100 w 12191999"/>
              <a:gd name="connsiteY31" fmla="*/ 2799110 h 3259939"/>
              <a:gd name="connsiteX32" fmla="*/ 5032888 w 12191999"/>
              <a:gd name="connsiteY32" fmla="*/ 2852118 h 3259939"/>
              <a:gd name="connsiteX33" fmla="*/ 5080798 w 12191999"/>
              <a:gd name="connsiteY33" fmla="*/ 2816403 h 3259939"/>
              <a:gd name="connsiteX34" fmla="*/ 5513173 w 12191999"/>
              <a:gd name="connsiteY34" fmla="*/ 2697074 h 3259939"/>
              <a:gd name="connsiteX35" fmla="*/ 5814187 w 12191999"/>
              <a:gd name="connsiteY35" fmla="*/ 2751982 h 3259939"/>
              <a:gd name="connsiteX36" fmla="*/ 5849620 w 12191999"/>
              <a:gd name="connsiteY36" fmla="*/ 2769360 h 3259939"/>
              <a:gd name="connsiteX37" fmla="*/ 5852655 w 12191999"/>
              <a:gd name="connsiteY37" fmla="*/ 2764312 h 3259939"/>
              <a:gd name="connsiteX38" fmla="*/ 6224370 w 12191999"/>
              <a:gd name="connsiteY38" fmla="*/ 2585741 h 3259939"/>
              <a:gd name="connsiteX39" fmla="*/ 6663539 w 12191999"/>
              <a:gd name="connsiteY39" fmla="*/ 2909137 h 3259939"/>
              <a:gd name="connsiteX40" fmla="*/ 6667124 w 12191999"/>
              <a:gd name="connsiteY40" fmla="*/ 2941258 h 3259939"/>
              <a:gd name="connsiteX41" fmla="*/ 6734777 w 12191999"/>
              <a:gd name="connsiteY41" fmla="*/ 2935096 h 3259939"/>
              <a:gd name="connsiteX42" fmla="*/ 6985413 w 12191999"/>
              <a:gd name="connsiteY42" fmla="*/ 3004268 h 3259939"/>
              <a:gd name="connsiteX43" fmla="*/ 6990638 w 12191999"/>
              <a:gd name="connsiteY43" fmla="*/ 3008164 h 3259939"/>
              <a:gd name="connsiteX44" fmla="*/ 6997570 w 12191999"/>
              <a:gd name="connsiteY44" fmla="*/ 2987987 h 3259939"/>
              <a:gd name="connsiteX45" fmla="*/ 7410618 w 12191999"/>
              <a:gd name="connsiteY45" fmla="*/ 2740617 h 3259939"/>
              <a:gd name="connsiteX46" fmla="*/ 7661254 w 12191999"/>
              <a:gd name="connsiteY46" fmla="*/ 2809789 h 3259939"/>
              <a:gd name="connsiteX47" fmla="*/ 7721001 w 12191999"/>
              <a:gd name="connsiteY47" fmla="*/ 2854329 h 3259939"/>
              <a:gd name="connsiteX48" fmla="*/ 7744126 w 12191999"/>
              <a:gd name="connsiteY48" fmla="*/ 2787021 h 3259939"/>
              <a:gd name="connsiteX49" fmla="*/ 8157174 w 12191999"/>
              <a:gd name="connsiteY49" fmla="*/ 2539651 h 3259939"/>
              <a:gd name="connsiteX50" fmla="*/ 8596343 w 12191999"/>
              <a:gd name="connsiteY50" fmla="*/ 2863047 h 3259939"/>
              <a:gd name="connsiteX51" fmla="*/ 8605447 w 12191999"/>
              <a:gd name="connsiteY51" fmla="*/ 2944649 h 3259939"/>
              <a:gd name="connsiteX52" fmla="*/ 8652403 w 12191999"/>
              <a:gd name="connsiteY52" fmla="*/ 2931480 h 3259939"/>
              <a:gd name="connsiteX53" fmla="*/ 8742746 w 12191999"/>
              <a:gd name="connsiteY53" fmla="*/ 2923251 h 3259939"/>
              <a:gd name="connsiteX54" fmla="*/ 8917235 w 12191999"/>
              <a:gd name="connsiteY54" fmla="*/ 2955080 h 3259939"/>
              <a:gd name="connsiteX55" fmla="*/ 8986937 w 12191999"/>
              <a:gd name="connsiteY55" fmla="*/ 2989263 h 3259939"/>
              <a:gd name="connsiteX56" fmla="*/ 9005201 w 12191999"/>
              <a:gd name="connsiteY56" fmla="*/ 2936105 h 3259939"/>
              <a:gd name="connsiteX57" fmla="*/ 9418249 w 12191999"/>
              <a:gd name="connsiteY57" fmla="*/ 2688735 h 3259939"/>
              <a:gd name="connsiteX58" fmla="*/ 9508592 w 12191999"/>
              <a:gd name="connsiteY58" fmla="*/ 2696964 h 3259939"/>
              <a:gd name="connsiteX59" fmla="*/ 9576982 w 12191999"/>
              <a:gd name="connsiteY59" fmla="*/ 2716145 h 3259939"/>
              <a:gd name="connsiteX60" fmla="*/ 9623432 w 12191999"/>
              <a:gd name="connsiteY60" fmla="*/ 2580947 h 3259939"/>
              <a:gd name="connsiteX61" fmla="*/ 10419422 w 12191999"/>
              <a:gd name="connsiteY61" fmla="*/ 2104239 h 3259939"/>
              <a:gd name="connsiteX62" fmla="*/ 11135763 w 12191999"/>
              <a:gd name="connsiteY62" fmla="*/ 2448364 h 3259939"/>
              <a:gd name="connsiteX63" fmla="*/ 11205092 w 12191999"/>
              <a:gd name="connsiteY63" fmla="*/ 2563768 h 3259939"/>
              <a:gd name="connsiteX64" fmla="*/ 11256325 w 12191999"/>
              <a:gd name="connsiteY64" fmla="*/ 2525575 h 3259939"/>
              <a:gd name="connsiteX65" fmla="*/ 11482437 w 12191999"/>
              <a:gd name="connsiteY65" fmla="*/ 2427365 h 3259939"/>
              <a:gd name="connsiteX66" fmla="*/ 11545600 w 12191999"/>
              <a:gd name="connsiteY66" fmla="*/ 2414213 h 3259939"/>
              <a:gd name="connsiteX67" fmla="*/ 11483765 w 12191999"/>
              <a:gd name="connsiteY67" fmla="*/ 2368117 h 3259939"/>
              <a:gd name="connsiteX68" fmla="*/ 11230741 w 12191999"/>
              <a:gd name="connsiteY68" fmla="*/ 1816204 h 3259939"/>
              <a:gd name="connsiteX69" fmla="*/ 11611616 w 12191999"/>
              <a:gd name="connsiteY69" fmla="*/ 1168983 h 3259939"/>
              <a:gd name="connsiteX70" fmla="*/ 11626822 w 12191999"/>
              <a:gd name="connsiteY70" fmla="*/ 1161526 h 3259939"/>
              <a:gd name="connsiteX71" fmla="*/ 11620106 w 12191999"/>
              <a:gd name="connsiteY71" fmla="*/ 1141977 h 3259939"/>
              <a:gd name="connsiteX72" fmla="*/ 11608246 w 12191999"/>
              <a:gd name="connsiteY72" fmla="*/ 1035682 h 3259939"/>
              <a:gd name="connsiteX73" fmla="*/ 12191999 w 12191999"/>
              <a:gd name="connsiteY73" fmla="*/ 508255 h 3259939"/>
              <a:gd name="connsiteX74" fmla="*/ 12191999 w 12191999"/>
              <a:gd name="connsiteY74" fmla="*/ 3259939 h 3259939"/>
              <a:gd name="connsiteX75" fmla="*/ 7878925 w 12191999"/>
              <a:gd name="connsiteY75" fmla="*/ 3259939 h 3259939"/>
              <a:gd name="connsiteX76" fmla="*/ 7846791 w 12191999"/>
              <a:gd name="connsiteY76" fmla="*/ 3235984 h 3259939"/>
              <a:gd name="connsiteX77" fmla="*/ 7838561 w 12191999"/>
              <a:gd name="connsiteY77" fmla="*/ 3259939 h 3259939"/>
              <a:gd name="connsiteX78" fmla="*/ 0 w 12191999"/>
              <a:gd name="connsiteY78" fmla="*/ 3259939 h 325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1999" h="3259939">
                <a:moveTo>
                  <a:pt x="0" y="0"/>
                </a:moveTo>
                <a:lnTo>
                  <a:pt x="78577" y="22038"/>
                </a:lnTo>
                <a:cubicBezTo>
                  <a:pt x="338395" y="121328"/>
                  <a:pt x="520702" y="353773"/>
                  <a:pt x="520702" y="624689"/>
                </a:cubicBezTo>
                <a:lnTo>
                  <a:pt x="583409" y="630400"/>
                </a:lnTo>
                <a:cubicBezTo>
                  <a:pt x="725195" y="656614"/>
                  <a:pt x="831851" y="769962"/>
                  <a:pt x="831851" y="905816"/>
                </a:cubicBezTo>
                <a:lnTo>
                  <a:pt x="829733" y="924802"/>
                </a:lnTo>
                <a:lnTo>
                  <a:pt x="883348" y="932195"/>
                </a:lnTo>
                <a:lnTo>
                  <a:pt x="936887" y="944314"/>
                </a:lnTo>
                <a:lnTo>
                  <a:pt x="942483" y="940142"/>
                </a:lnTo>
                <a:cubicBezTo>
                  <a:pt x="985049" y="914160"/>
                  <a:pt x="1036362" y="898989"/>
                  <a:pt x="1091597" y="898989"/>
                </a:cubicBezTo>
                <a:cubicBezTo>
                  <a:pt x="1202068" y="898989"/>
                  <a:pt x="1296851" y="959674"/>
                  <a:pt x="1337339" y="1046160"/>
                </a:cubicBezTo>
                <a:lnTo>
                  <a:pt x="1349394" y="1100112"/>
                </a:lnTo>
                <a:lnTo>
                  <a:pt x="1439654" y="1154491"/>
                </a:lnTo>
                <a:cubicBezTo>
                  <a:pt x="1797968" y="1390608"/>
                  <a:pt x="2030800" y="1772850"/>
                  <a:pt x="2030800" y="2204225"/>
                </a:cubicBezTo>
                <a:cubicBezTo>
                  <a:pt x="2030800" y="2249043"/>
                  <a:pt x="2028287" y="2293331"/>
                  <a:pt x="2023380" y="2336980"/>
                </a:cubicBezTo>
                <a:lnTo>
                  <a:pt x="2010307" y="2414378"/>
                </a:lnTo>
                <a:lnTo>
                  <a:pt x="2121992" y="2398978"/>
                </a:lnTo>
                <a:lnTo>
                  <a:pt x="2136003" y="2398339"/>
                </a:lnTo>
                <a:lnTo>
                  <a:pt x="2135142" y="2390610"/>
                </a:lnTo>
                <a:cubicBezTo>
                  <a:pt x="2135142" y="2287672"/>
                  <a:pt x="2227501" y="2204224"/>
                  <a:pt x="2341432" y="2204224"/>
                </a:cubicBezTo>
                <a:cubicBezTo>
                  <a:pt x="2398398" y="2204224"/>
                  <a:pt x="2449971" y="2225086"/>
                  <a:pt x="2487302" y="2258816"/>
                </a:cubicBezTo>
                <a:lnTo>
                  <a:pt x="2527961" y="2313301"/>
                </a:lnTo>
                <a:lnTo>
                  <a:pt x="2562619" y="2303581"/>
                </a:lnTo>
                <a:cubicBezTo>
                  <a:pt x="2579981" y="2300371"/>
                  <a:pt x="2597957" y="2298685"/>
                  <a:pt x="2616368" y="2298685"/>
                </a:cubicBezTo>
                <a:cubicBezTo>
                  <a:pt x="2726839" y="2298685"/>
                  <a:pt x="2821622" y="2359370"/>
                  <a:pt x="2862110" y="2445856"/>
                </a:cubicBezTo>
                <a:lnTo>
                  <a:pt x="2877599" y="2515176"/>
                </a:lnTo>
                <a:lnTo>
                  <a:pt x="2907609" y="2527233"/>
                </a:lnTo>
                <a:cubicBezTo>
                  <a:pt x="3089606" y="2608949"/>
                  <a:pt x="3249710" y="2724499"/>
                  <a:pt x="3377840" y="2864775"/>
                </a:cubicBezTo>
                <a:lnTo>
                  <a:pt x="3463306" y="2976208"/>
                </a:lnTo>
                <a:lnTo>
                  <a:pt x="3548243" y="2918822"/>
                </a:lnTo>
                <a:cubicBezTo>
                  <a:pt x="3777601" y="2778822"/>
                  <a:pt x="4054096" y="2697074"/>
                  <a:pt x="4351723" y="2697074"/>
                </a:cubicBezTo>
                <a:cubicBezTo>
                  <a:pt x="4550142" y="2697074"/>
                  <a:pt x="4739169" y="2733407"/>
                  <a:pt x="4911100" y="2799110"/>
                </a:cubicBezTo>
                <a:lnTo>
                  <a:pt x="5032888" y="2852118"/>
                </a:lnTo>
                <a:lnTo>
                  <a:pt x="5080798" y="2816403"/>
                </a:lnTo>
                <a:cubicBezTo>
                  <a:pt x="5204222" y="2741065"/>
                  <a:pt x="5353011" y="2697074"/>
                  <a:pt x="5513173" y="2697074"/>
                </a:cubicBezTo>
                <a:cubicBezTo>
                  <a:pt x="5619949" y="2697074"/>
                  <a:pt x="5721667" y="2716626"/>
                  <a:pt x="5814187" y="2751982"/>
                </a:cubicBezTo>
                <a:lnTo>
                  <a:pt x="5849620" y="2769360"/>
                </a:lnTo>
                <a:lnTo>
                  <a:pt x="5852655" y="2764312"/>
                </a:lnTo>
                <a:cubicBezTo>
                  <a:pt x="5933211" y="2656575"/>
                  <a:pt x="6069636" y="2585741"/>
                  <a:pt x="6224370" y="2585741"/>
                </a:cubicBezTo>
                <a:cubicBezTo>
                  <a:pt x="6441000" y="2585741"/>
                  <a:pt x="6621740" y="2724576"/>
                  <a:pt x="6663539" y="2909137"/>
                </a:cubicBezTo>
                <a:lnTo>
                  <a:pt x="6667124" y="2941258"/>
                </a:lnTo>
                <a:lnTo>
                  <a:pt x="6734777" y="2935096"/>
                </a:lnTo>
                <a:cubicBezTo>
                  <a:pt x="6827618" y="2935096"/>
                  <a:pt x="6913867" y="2960596"/>
                  <a:pt x="6985413" y="3004268"/>
                </a:cubicBezTo>
                <a:lnTo>
                  <a:pt x="6990638" y="3008164"/>
                </a:lnTo>
                <a:lnTo>
                  <a:pt x="6997570" y="2987987"/>
                </a:lnTo>
                <a:cubicBezTo>
                  <a:pt x="7065622" y="2842618"/>
                  <a:pt x="7224936" y="2740617"/>
                  <a:pt x="7410618" y="2740617"/>
                </a:cubicBezTo>
                <a:cubicBezTo>
                  <a:pt x="7503459" y="2740617"/>
                  <a:pt x="7589708" y="2766117"/>
                  <a:pt x="7661254" y="2809789"/>
                </a:cubicBezTo>
                <a:lnTo>
                  <a:pt x="7721001" y="2854329"/>
                </a:lnTo>
                <a:lnTo>
                  <a:pt x="7744126" y="2787021"/>
                </a:lnTo>
                <a:cubicBezTo>
                  <a:pt x="7812178" y="2641652"/>
                  <a:pt x="7971492" y="2539651"/>
                  <a:pt x="8157174" y="2539651"/>
                </a:cubicBezTo>
                <a:cubicBezTo>
                  <a:pt x="8373803" y="2539651"/>
                  <a:pt x="8554543" y="2678486"/>
                  <a:pt x="8596343" y="2863047"/>
                </a:cubicBezTo>
                <a:lnTo>
                  <a:pt x="8605447" y="2944649"/>
                </a:lnTo>
                <a:lnTo>
                  <a:pt x="8652403" y="2931480"/>
                </a:lnTo>
                <a:cubicBezTo>
                  <a:pt x="8681584" y="2926085"/>
                  <a:pt x="8711799" y="2923251"/>
                  <a:pt x="8742746" y="2923251"/>
                </a:cubicBezTo>
                <a:cubicBezTo>
                  <a:pt x="8804640" y="2923251"/>
                  <a:pt x="8863604" y="2934585"/>
                  <a:pt x="8917235" y="2955080"/>
                </a:cubicBezTo>
                <a:lnTo>
                  <a:pt x="8986937" y="2989263"/>
                </a:lnTo>
                <a:lnTo>
                  <a:pt x="9005201" y="2936105"/>
                </a:lnTo>
                <a:cubicBezTo>
                  <a:pt x="9073253" y="2790736"/>
                  <a:pt x="9232567" y="2688735"/>
                  <a:pt x="9418249" y="2688735"/>
                </a:cubicBezTo>
                <a:cubicBezTo>
                  <a:pt x="9449196" y="2688735"/>
                  <a:pt x="9479411" y="2691569"/>
                  <a:pt x="9508592" y="2696964"/>
                </a:cubicBezTo>
                <a:lnTo>
                  <a:pt x="9576982" y="2716145"/>
                </a:lnTo>
                <a:lnTo>
                  <a:pt x="9623432" y="2580947"/>
                </a:lnTo>
                <a:cubicBezTo>
                  <a:pt x="9754576" y="2300806"/>
                  <a:pt x="10061592" y="2104239"/>
                  <a:pt x="10419422" y="2104239"/>
                </a:cubicBezTo>
                <a:cubicBezTo>
                  <a:pt x="10717614" y="2104239"/>
                  <a:pt x="10980518" y="2240744"/>
                  <a:pt x="11135763" y="2448364"/>
                </a:cubicBezTo>
                <a:lnTo>
                  <a:pt x="11205092" y="2563768"/>
                </a:lnTo>
                <a:lnTo>
                  <a:pt x="11256325" y="2525575"/>
                </a:lnTo>
                <a:cubicBezTo>
                  <a:pt x="11325263" y="2483496"/>
                  <a:pt x="11401285" y="2450170"/>
                  <a:pt x="11482437" y="2427365"/>
                </a:cubicBezTo>
                <a:lnTo>
                  <a:pt x="11545600" y="2414213"/>
                </a:lnTo>
                <a:lnTo>
                  <a:pt x="11483765" y="2368117"/>
                </a:lnTo>
                <a:cubicBezTo>
                  <a:pt x="11327434" y="2226870"/>
                  <a:pt x="11230741" y="2031739"/>
                  <a:pt x="11230741" y="1816204"/>
                </a:cubicBezTo>
                <a:cubicBezTo>
                  <a:pt x="11230741" y="1546785"/>
                  <a:pt x="11381823" y="1309248"/>
                  <a:pt x="11611616" y="1168983"/>
                </a:cubicBezTo>
                <a:lnTo>
                  <a:pt x="11626822" y="1161526"/>
                </a:lnTo>
                <a:lnTo>
                  <a:pt x="11620106" y="1141977"/>
                </a:lnTo>
                <a:cubicBezTo>
                  <a:pt x="11612330" y="1107643"/>
                  <a:pt x="11608246" y="1072093"/>
                  <a:pt x="11608246" y="1035682"/>
                </a:cubicBezTo>
                <a:cubicBezTo>
                  <a:pt x="11608246" y="744392"/>
                  <a:pt x="11869601" y="508255"/>
                  <a:pt x="12191999" y="508255"/>
                </a:cubicBezTo>
                <a:lnTo>
                  <a:pt x="12191999" y="3259939"/>
                </a:lnTo>
                <a:lnTo>
                  <a:pt x="7878925" y="3259939"/>
                </a:lnTo>
                <a:lnTo>
                  <a:pt x="7846791" y="3235984"/>
                </a:lnTo>
                <a:lnTo>
                  <a:pt x="7838561" y="3259939"/>
                </a:lnTo>
                <a:lnTo>
                  <a:pt x="0" y="325993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120"/>
          <p:cNvGrpSpPr/>
          <p:nvPr/>
        </p:nvGrpSpPr>
        <p:grpSpPr>
          <a:xfrm>
            <a:off x="6643688" y="5773738"/>
            <a:ext cx="5511800" cy="1085850"/>
            <a:chOff x="6350" y="1588"/>
            <a:chExt cx="11717337" cy="2309812"/>
          </a:xfrm>
        </p:grpSpPr>
        <p:sp>
          <p:nvSpPr>
            <p:cNvPr id="13317" name="Rectangle 5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8" name="Rectangle 6"/>
            <p:cNvSpPr/>
            <p:nvPr/>
          </p:nvSpPr>
          <p:spPr>
            <a:xfrm>
              <a:off x="2771775" y="1584325"/>
              <a:ext cx="93662" cy="3825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19" name="Rectangle 7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0" name="Rectangle 8"/>
            <p:cNvSpPr/>
            <p:nvPr/>
          </p:nvSpPr>
          <p:spPr>
            <a:xfrm>
              <a:off x="5899150" y="16351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1" name="Freeform 9"/>
            <p:cNvSpPr/>
            <p:nvPr/>
          </p:nvSpPr>
          <p:spPr>
            <a:xfrm>
              <a:off x="5487988" y="239713"/>
              <a:ext cx="931862" cy="1420812"/>
            </a:xfrm>
            <a:custGeom>
              <a:avLst/>
              <a:gdLst/>
              <a:ahLst/>
              <a:cxnLst>
                <a:cxn ang="0">
                  <a:pos x="465931" y="0"/>
                </a:cxn>
                <a:cxn ang="0">
                  <a:pos x="465931" y="0"/>
                </a:cxn>
                <a:cxn ang="0">
                  <a:pos x="465931" y="0"/>
                </a:cxn>
                <a:cxn ang="0">
                  <a:pos x="0" y="914595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465931" y="1420812"/>
                </a:cxn>
                <a:cxn ang="0">
                  <a:pos x="931862" y="914595"/>
                </a:cxn>
                <a:cxn ang="0">
                  <a:pos x="465931" y="0"/>
                </a:cxn>
              </a:cxnLst>
              <a:pathLst>
                <a:path w="220" h="33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0" y="117"/>
                    <a:pt x="0" y="215"/>
                  </a:cubicBezTo>
                  <a:cubicBezTo>
                    <a:pt x="0" y="312"/>
                    <a:pt x="58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62" y="334"/>
                    <a:pt x="220" y="312"/>
                    <a:pt x="220" y="215"/>
                  </a:cubicBezTo>
                  <a:cubicBezTo>
                    <a:pt x="220" y="117"/>
                    <a:pt x="110" y="0"/>
                    <a:pt x="110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2" name="Freeform 10"/>
            <p:cNvSpPr/>
            <p:nvPr/>
          </p:nvSpPr>
          <p:spPr>
            <a:xfrm>
              <a:off x="5487988" y="1174750"/>
              <a:ext cx="411162" cy="485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1162" y="485775"/>
                </a:cxn>
                <a:cxn ang="0">
                  <a:pos x="411162" y="485775"/>
                </a:cxn>
                <a:cxn ang="0">
                  <a:pos x="0" y="0"/>
                </a:cxn>
              </a:cxnLst>
              <a:pathLst>
                <a:path w="97" h="114">
                  <a:moveTo>
                    <a:pt x="0" y="0"/>
                  </a:moveTo>
                  <a:cubicBezTo>
                    <a:pt x="2" y="85"/>
                    <a:pt x="49" y="110"/>
                    <a:pt x="97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49" y="110"/>
                    <a:pt x="2" y="85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3" name="Freeform 11"/>
            <p:cNvSpPr/>
            <p:nvPr/>
          </p:nvSpPr>
          <p:spPr>
            <a:xfrm>
              <a:off x="5899150" y="1660525"/>
              <a:ext cx="539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3975" y="0"/>
                </a:cxn>
                <a:cxn ang="0">
                  <a:pos x="0" y="0"/>
                </a:cxn>
              </a:cxnLst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4" name="Freeform 12"/>
            <p:cNvSpPr/>
            <p:nvPr/>
          </p:nvSpPr>
          <p:spPr>
            <a:xfrm>
              <a:off x="5487988" y="239713"/>
              <a:ext cx="465137" cy="1420812"/>
            </a:xfrm>
            <a:custGeom>
              <a:avLst/>
              <a:gdLst/>
              <a:ahLst/>
              <a:cxnLst>
                <a:cxn ang="0">
                  <a:pos x="465137" y="0"/>
                </a:cxn>
                <a:cxn ang="0">
                  <a:pos x="0" y="914595"/>
                </a:cxn>
                <a:cxn ang="0">
                  <a:pos x="0" y="935864"/>
                </a:cxn>
                <a:cxn ang="0">
                  <a:pos x="410166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1420812"/>
                </a:cxn>
                <a:cxn ang="0">
                  <a:pos x="465137" y="0"/>
                </a:cxn>
                <a:cxn ang="0">
                  <a:pos x="465137" y="0"/>
                </a:cxn>
              </a:cxnLst>
              <a:pathLst>
                <a:path w="110" h="334">
                  <a:moveTo>
                    <a:pt x="110" y="0"/>
                  </a:moveTo>
                  <a:cubicBezTo>
                    <a:pt x="110" y="0"/>
                    <a:pt x="0" y="117"/>
                    <a:pt x="0" y="215"/>
                  </a:cubicBezTo>
                  <a:cubicBezTo>
                    <a:pt x="0" y="217"/>
                    <a:pt x="0" y="218"/>
                    <a:pt x="0" y="220"/>
                  </a:cubicBezTo>
                  <a:cubicBezTo>
                    <a:pt x="2" y="305"/>
                    <a:pt x="49" y="330"/>
                    <a:pt x="97" y="334"/>
                  </a:cubicBezTo>
                  <a:cubicBezTo>
                    <a:pt x="101" y="334"/>
                    <a:pt x="105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Freeform 13"/>
            <p:cNvSpPr/>
            <p:nvPr/>
          </p:nvSpPr>
          <p:spPr>
            <a:xfrm>
              <a:off x="5978525" y="1766888"/>
              <a:ext cx="203200" cy="111125"/>
            </a:xfrm>
            <a:custGeom>
              <a:avLst/>
              <a:gdLst/>
              <a:ahLst/>
              <a:cxnLst>
                <a:cxn ang="0">
                  <a:pos x="0" y="111125"/>
                </a:cxn>
                <a:cxn ang="0">
                  <a:pos x="12700" y="106851"/>
                </a:cxn>
                <a:cxn ang="0">
                  <a:pos x="101600" y="94029"/>
                </a:cxn>
                <a:cxn ang="0">
                  <a:pos x="156633" y="72659"/>
                </a:cxn>
                <a:cxn ang="0">
                  <a:pos x="203200" y="29918"/>
                </a:cxn>
                <a:cxn ang="0">
                  <a:pos x="156633" y="0"/>
                </a:cxn>
                <a:cxn ang="0">
                  <a:pos x="127000" y="29918"/>
                </a:cxn>
                <a:cxn ang="0">
                  <a:pos x="46567" y="51288"/>
                </a:cxn>
                <a:cxn ang="0">
                  <a:pos x="16933" y="55563"/>
                </a:cxn>
                <a:cxn ang="0">
                  <a:pos x="4233" y="55563"/>
                </a:cxn>
                <a:cxn ang="0">
                  <a:pos x="0" y="59837"/>
                </a:cxn>
                <a:cxn ang="0">
                  <a:pos x="0" y="111125"/>
                </a:cxn>
              </a:cxnLst>
              <a:pathLst>
                <a:path w="48" h="26">
                  <a:moveTo>
                    <a:pt x="0" y="26"/>
                  </a:moveTo>
                  <a:cubicBezTo>
                    <a:pt x="1" y="26"/>
                    <a:pt x="1" y="26"/>
                    <a:pt x="3" y="25"/>
                  </a:cubicBezTo>
                  <a:cubicBezTo>
                    <a:pt x="7" y="25"/>
                    <a:pt x="15" y="24"/>
                    <a:pt x="24" y="22"/>
                  </a:cubicBezTo>
                  <a:cubicBezTo>
                    <a:pt x="28" y="21"/>
                    <a:pt x="33" y="19"/>
                    <a:pt x="37" y="17"/>
                  </a:cubicBezTo>
                  <a:cubicBezTo>
                    <a:pt x="41" y="14"/>
                    <a:pt x="45" y="11"/>
                    <a:pt x="48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3"/>
                    <a:pt x="33" y="5"/>
                    <a:pt x="30" y="7"/>
                  </a:cubicBezTo>
                  <a:cubicBezTo>
                    <a:pt x="24" y="10"/>
                    <a:pt x="17" y="11"/>
                    <a:pt x="11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26"/>
                    <a:pt x="0" y="26"/>
                    <a:pt x="0" y="26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6" name="Freeform 14"/>
            <p:cNvSpPr/>
            <p:nvPr/>
          </p:nvSpPr>
          <p:spPr>
            <a:xfrm>
              <a:off x="6080125" y="1655763"/>
              <a:ext cx="225425" cy="222250"/>
            </a:xfrm>
            <a:custGeom>
              <a:avLst/>
              <a:gdLst/>
              <a:ahLst/>
              <a:cxnLst>
                <a:cxn ang="0">
                  <a:pos x="225425" y="25644"/>
                </a:cxn>
                <a:cxn ang="0">
                  <a:pos x="225425" y="25644"/>
                </a:cxn>
                <a:cxn ang="0">
                  <a:pos x="225425" y="25644"/>
                </a:cxn>
                <a:cxn ang="0">
                  <a:pos x="55293" y="38466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42533" y="158139"/>
                </a:cxn>
                <a:cxn ang="0">
                  <a:pos x="161625" y="183784"/>
                </a:cxn>
                <a:cxn ang="0">
                  <a:pos x="225425" y="25644"/>
                </a:cxn>
              </a:cxnLst>
              <a:pathLst>
                <a:path w="53" h="52"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25" y="0"/>
                    <a:pt x="13" y="9"/>
                  </a:cubicBezTo>
                  <a:cubicBezTo>
                    <a:pt x="0" y="18"/>
                    <a:pt x="4" y="29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6" y="45"/>
                    <a:pt x="25" y="52"/>
                    <a:pt x="38" y="43"/>
                  </a:cubicBezTo>
                  <a:cubicBezTo>
                    <a:pt x="50" y="34"/>
                    <a:pt x="53" y="6"/>
                    <a:pt x="53" y="6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Freeform 15"/>
            <p:cNvSpPr/>
            <p:nvPr/>
          </p:nvSpPr>
          <p:spPr>
            <a:xfrm>
              <a:off x="6102350" y="1673225"/>
              <a:ext cx="203200" cy="139700"/>
            </a:xfrm>
            <a:custGeom>
              <a:avLst/>
              <a:gdLst/>
              <a:ahLst/>
              <a:cxnLst>
                <a:cxn ang="0">
                  <a:pos x="114300" y="0"/>
                </a:cxn>
                <a:cxn ang="0">
                  <a:pos x="33867" y="21167"/>
                </a:cxn>
                <a:cxn ang="0">
                  <a:pos x="0" y="80433"/>
                </a:cxn>
                <a:cxn ang="0">
                  <a:pos x="21167" y="139700"/>
                </a:cxn>
                <a:cxn ang="0">
                  <a:pos x="21167" y="139700"/>
                </a:cxn>
                <a:cxn ang="0">
                  <a:pos x="203200" y="8467"/>
                </a:cxn>
                <a:cxn ang="0">
                  <a:pos x="203200" y="8467"/>
                </a:cxn>
                <a:cxn ang="0">
                  <a:pos x="114300" y="0"/>
                </a:cxn>
              </a:cxnLst>
              <a:pathLst>
                <a:path w="48" h="33">
                  <a:moveTo>
                    <a:pt x="27" y="0"/>
                  </a:moveTo>
                  <a:cubicBezTo>
                    <a:pt x="20" y="0"/>
                    <a:pt x="13" y="1"/>
                    <a:pt x="8" y="5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4"/>
                    <a:pt x="2" y="29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38" y="0"/>
                    <a:pt x="2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8" name="Rectangle 16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29" name="Rectangle 17"/>
            <p:cNvSpPr/>
            <p:nvPr/>
          </p:nvSpPr>
          <p:spPr>
            <a:xfrm>
              <a:off x="2255838" y="1609725"/>
              <a:ext cx="101600" cy="4206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30" name="Freeform 18"/>
            <p:cNvSpPr/>
            <p:nvPr/>
          </p:nvSpPr>
          <p:spPr>
            <a:xfrm>
              <a:off x="1997075" y="814388"/>
              <a:ext cx="609600" cy="935037"/>
            </a:xfrm>
            <a:custGeom>
              <a:avLst/>
              <a:gdLst/>
              <a:ahLst/>
              <a:cxnLst>
                <a:cxn ang="0">
                  <a:pos x="304800" y="0"/>
                </a:cxn>
                <a:cxn ang="0">
                  <a:pos x="304800" y="0"/>
                </a:cxn>
                <a:cxn ang="0">
                  <a:pos x="304800" y="0"/>
                </a:cxn>
                <a:cxn ang="0">
                  <a:pos x="0" y="603524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304800" y="935037"/>
                </a:cxn>
                <a:cxn ang="0">
                  <a:pos x="609600" y="603524"/>
                </a:cxn>
                <a:cxn ang="0">
                  <a:pos x="304800" y="0"/>
                </a:cxn>
              </a:cxnLst>
              <a:pathLst>
                <a:path w="144" h="220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0" y="77"/>
                    <a:pt x="0" y="142"/>
                  </a:cubicBezTo>
                  <a:cubicBezTo>
                    <a:pt x="0" y="206"/>
                    <a:pt x="38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107" y="220"/>
                    <a:pt x="144" y="206"/>
                    <a:pt x="144" y="142"/>
                  </a:cubicBezTo>
                  <a:cubicBezTo>
                    <a:pt x="144" y="77"/>
                    <a:pt x="72" y="0"/>
                    <a:pt x="72" y="0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306638" y="814388"/>
              <a:ext cx="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175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2" name="Freeform 20"/>
            <p:cNvSpPr>
              <a:spLocks noEditPoints="1"/>
            </p:cNvSpPr>
            <p:nvPr/>
          </p:nvSpPr>
          <p:spPr>
            <a:xfrm>
              <a:off x="2301875" y="1749425"/>
              <a:ext cx="4762" cy="0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476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724A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Freeform 21"/>
            <p:cNvSpPr/>
            <p:nvPr/>
          </p:nvSpPr>
          <p:spPr>
            <a:xfrm>
              <a:off x="2022475" y="814388"/>
              <a:ext cx="284162" cy="935037"/>
            </a:xfrm>
            <a:custGeom>
              <a:avLst/>
              <a:gdLst/>
              <a:ahLst/>
              <a:cxnLst>
                <a:cxn ang="0">
                  <a:pos x="284162" y="0"/>
                </a:cxn>
                <a:cxn ang="0">
                  <a:pos x="148443" y="170007"/>
                </a:cxn>
                <a:cxn ang="0">
                  <a:pos x="284162" y="429267"/>
                </a:cxn>
                <a:cxn ang="0">
                  <a:pos x="0" y="748030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79921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935037"/>
                </a:cxn>
                <a:cxn ang="0">
                  <a:pos x="284162" y="4250"/>
                </a:cxn>
                <a:cxn ang="0">
                  <a:pos x="284162" y="0"/>
                </a:cxn>
              </a:cxnLst>
              <a:pathLst>
                <a:path w="67" h="220">
                  <a:moveTo>
                    <a:pt x="67" y="0"/>
                  </a:moveTo>
                  <a:cubicBezTo>
                    <a:pt x="64" y="3"/>
                    <a:pt x="50" y="18"/>
                    <a:pt x="35" y="40"/>
                  </a:cubicBezTo>
                  <a:cubicBezTo>
                    <a:pt x="54" y="54"/>
                    <a:pt x="67" y="76"/>
                    <a:pt x="67" y="101"/>
                  </a:cubicBezTo>
                  <a:cubicBezTo>
                    <a:pt x="67" y="140"/>
                    <a:pt x="37" y="172"/>
                    <a:pt x="0" y="176"/>
                  </a:cubicBezTo>
                  <a:cubicBezTo>
                    <a:pt x="11" y="211"/>
                    <a:pt x="39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7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4" name="Freeform 22"/>
            <p:cNvSpPr/>
            <p:nvPr/>
          </p:nvSpPr>
          <p:spPr>
            <a:xfrm>
              <a:off x="2954338" y="1073150"/>
              <a:ext cx="847725" cy="911225"/>
            </a:xfrm>
            <a:custGeom>
              <a:avLst/>
              <a:gdLst/>
              <a:ahLst/>
              <a:cxnLst>
                <a:cxn ang="0">
                  <a:pos x="847725" y="425806"/>
                </a:cxn>
                <a:cxn ang="0">
                  <a:pos x="576453" y="821806"/>
                </a:cxn>
                <a:cxn ang="0">
                  <a:pos x="576453" y="911225"/>
                </a:cxn>
                <a:cxn ang="0">
                  <a:pos x="275511" y="911225"/>
                </a:cxn>
                <a:cxn ang="0">
                  <a:pos x="275511" y="821806"/>
                </a:cxn>
                <a:cxn ang="0">
                  <a:pos x="0" y="425806"/>
                </a:cxn>
                <a:cxn ang="0">
                  <a:pos x="423863" y="0"/>
                </a:cxn>
                <a:cxn ang="0">
                  <a:pos x="847725" y="425806"/>
                </a:cxn>
              </a:cxnLst>
              <a:pathLst>
                <a:path w="200" h="214">
                  <a:moveTo>
                    <a:pt x="200" y="100"/>
                  </a:moveTo>
                  <a:cubicBezTo>
                    <a:pt x="200" y="142"/>
                    <a:pt x="173" y="179"/>
                    <a:pt x="136" y="193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65" y="214"/>
                    <a:pt x="65" y="214"/>
                    <a:pt x="65" y="214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27" y="179"/>
                    <a:pt x="0" y="142"/>
                    <a:pt x="0" y="100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6" y="0"/>
                    <a:pt x="200" y="44"/>
                    <a:pt x="200" y="100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5" name="Freeform 23"/>
            <p:cNvSpPr/>
            <p:nvPr/>
          </p:nvSpPr>
          <p:spPr>
            <a:xfrm>
              <a:off x="2962275" y="1073150"/>
              <a:ext cx="415925" cy="911225"/>
            </a:xfrm>
            <a:custGeom>
              <a:avLst/>
              <a:gdLst/>
              <a:ahLst/>
              <a:cxnLst>
                <a:cxn ang="0">
                  <a:pos x="415925" y="0"/>
                </a:cxn>
                <a:cxn ang="0">
                  <a:pos x="0" y="349161"/>
                </a:cxn>
                <a:cxn ang="0">
                  <a:pos x="178254" y="604645"/>
                </a:cxn>
                <a:cxn ang="0">
                  <a:pos x="140056" y="745161"/>
                </a:cxn>
                <a:cxn ang="0">
                  <a:pos x="267380" y="821806"/>
                </a:cxn>
                <a:cxn ang="0">
                  <a:pos x="267380" y="911225"/>
                </a:cxn>
                <a:cxn ang="0">
                  <a:pos x="415925" y="911225"/>
                </a:cxn>
                <a:cxn ang="0">
                  <a:pos x="415925" y="0"/>
                </a:cxn>
                <a:cxn ang="0">
                  <a:pos x="415925" y="0"/>
                </a:cxn>
              </a:cxnLst>
              <a:pathLst>
                <a:path w="98" h="214">
                  <a:moveTo>
                    <a:pt x="98" y="0"/>
                  </a:moveTo>
                  <a:cubicBezTo>
                    <a:pt x="49" y="0"/>
                    <a:pt x="8" y="35"/>
                    <a:pt x="0" y="82"/>
                  </a:cubicBezTo>
                  <a:cubicBezTo>
                    <a:pt x="24" y="91"/>
                    <a:pt x="42" y="114"/>
                    <a:pt x="42" y="142"/>
                  </a:cubicBezTo>
                  <a:cubicBezTo>
                    <a:pt x="42" y="154"/>
                    <a:pt x="39" y="165"/>
                    <a:pt x="33" y="175"/>
                  </a:cubicBezTo>
                  <a:cubicBezTo>
                    <a:pt x="41" y="183"/>
                    <a:pt x="52" y="189"/>
                    <a:pt x="63" y="193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98" y="214"/>
                    <a:pt x="98" y="214"/>
                    <a:pt x="98" y="21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Freeform 24"/>
            <p:cNvSpPr/>
            <p:nvPr/>
          </p:nvSpPr>
          <p:spPr>
            <a:xfrm>
              <a:off x="2606675" y="1409700"/>
              <a:ext cx="533400" cy="574675"/>
            </a:xfrm>
            <a:custGeom>
              <a:avLst/>
              <a:gdLst/>
              <a:ahLst/>
              <a:cxnLst>
                <a:cxn ang="0">
                  <a:pos x="533400" y="268182"/>
                </a:cxn>
                <a:cxn ang="0">
                  <a:pos x="359833" y="519336"/>
                </a:cxn>
                <a:cxn ang="0">
                  <a:pos x="359833" y="574675"/>
                </a:cxn>
                <a:cxn ang="0">
                  <a:pos x="173567" y="574675"/>
                </a:cxn>
                <a:cxn ang="0">
                  <a:pos x="173567" y="519336"/>
                </a:cxn>
                <a:cxn ang="0">
                  <a:pos x="0" y="268182"/>
                </a:cxn>
                <a:cxn ang="0">
                  <a:pos x="266700" y="0"/>
                </a:cxn>
                <a:cxn ang="0">
                  <a:pos x="533400" y="268182"/>
                </a:cxn>
              </a:cxnLst>
              <a:pathLst>
                <a:path w="126" h="135">
                  <a:moveTo>
                    <a:pt x="126" y="63"/>
                  </a:moveTo>
                  <a:cubicBezTo>
                    <a:pt x="126" y="90"/>
                    <a:pt x="109" y="113"/>
                    <a:pt x="85" y="122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17" y="113"/>
                    <a:pt x="0" y="90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7" name="Freeform 25"/>
            <p:cNvSpPr/>
            <p:nvPr/>
          </p:nvSpPr>
          <p:spPr>
            <a:xfrm>
              <a:off x="2606675" y="1409700"/>
              <a:ext cx="266700" cy="574675"/>
            </a:xfrm>
            <a:custGeom>
              <a:avLst/>
              <a:gdLst/>
              <a:ahLst/>
              <a:cxnLst>
                <a:cxn ang="0">
                  <a:pos x="266700" y="0"/>
                </a:cxn>
                <a:cxn ang="0">
                  <a:pos x="0" y="268182"/>
                </a:cxn>
                <a:cxn ang="0">
                  <a:pos x="173567" y="519336"/>
                </a:cxn>
                <a:cxn ang="0">
                  <a:pos x="173567" y="574675"/>
                </a:cxn>
                <a:cxn ang="0">
                  <a:pos x="266700" y="574675"/>
                </a:cxn>
                <a:cxn ang="0">
                  <a:pos x="266700" y="0"/>
                </a:cxn>
                <a:cxn ang="0">
                  <a:pos x="266700" y="0"/>
                </a:cxn>
              </a:cxnLst>
              <a:pathLst>
                <a:path w="63" h="13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0"/>
                    <a:pt x="17" y="113"/>
                    <a:pt x="41" y="12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Freeform 26"/>
            <p:cNvSpPr/>
            <p:nvPr/>
          </p:nvSpPr>
          <p:spPr>
            <a:xfrm>
              <a:off x="4695825" y="1239838"/>
              <a:ext cx="787400" cy="798512"/>
            </a:xfrm>
            <a:custGeom>
              <a:avLst/>
              <a:gdLst/>
              <a:ahLst/>
              <a:cxnLst>
                <a:cxn ang="0">
                  <a:pos x="778933" y="505441"/>
                </a:cxn>
                <a:cxn ang="0">
                  <a:pos x="677333" y="607379"/>
                </a:cxn>
                <a:cxn ang="0">
                  <a:pos x="664633" y="607379"/>
                </a:cxn>
                <a:cxn ang="0">
                  <a:pos x="677333" y="654100"/>
                </a:cxn>
                <a:cxn ang="0">
                  <a:pos x="571500" y="756038"/>
                </a:cxn>
                <a:cxn ang="0">
                  <a:pos x="508000" y="734801"/>
                </a:cxn>
                <a:cxn ang="0">
                  <a:pos x="508000" y="798512"/>
                </a:cxn>
                <a:cxn ang="0">
                  <a:pos x="275167" y="798512"/>
                </a:cxn>
                <a:cxn ang="0">
                  <a:pos x="275167" y="743296"/>
                </a:cxn>
                <a:cxn ang="0">
                  <a:pos x="211667" y="764533"/>
                </a:cxn>
                <a:cxn ang="0">
                  <a:pos x="110067" y="658348"/>
                </a:cxn>
                <a:cxn ang="0">
                  <a:pos x="122767" y="615874"/>
                </a:cxn>
                <a:cxn ang="0">
                  <a:pos x="110067" y="615874"/>
                </a:cxn>
                <a:cxn ang="0">
                  <a:pos x="8467" y="513936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0" y="327050"/>
                </a:cxn>
                <a:cxn ang="0">
                  <a:pos x="101600" y="225112"/>
                </a:cxn>
                <a:cxn ang="0">
                  <a:pos x="127000" y="225112"/>
                </a:cxn>
                <a:cxn ang="0">
                  <a:pos x="110067" y="174144"/>
                </a:cxn>
                <a:cxn ang="0">
                  <a:pos x="211667" y="72206"/>
                </a:cxn>
                <a:cxn ang="0">
                  <a:pos x="287867" y="106185"/>
                </a:cxn>
                <a:cxn ang="0">
                  <a:pos x="287867" y="101938"/>
                </a:cxn>
                <a:cxn ang="0">
                  <a:pos x="393700" y="0"/>
                </a:cxn>
                <a:cxn ang="0">
                  <a:pos x="393700" y="0"/>
                </a:cxn>
                <a:cxn ang="0">
                  <a:pos x="495300" y="101938"/>
                </a:cxn>
                <a:cxn ang="0">
                  <a:pos x="571500" y="63711"/>
                </a:cxn>
                <a:cxn ang="0">
                  <a:pos x="677333" y="165649"/>
                </a:cxn>
                <a:cxn ang="0">
                  <a:pos x="660400" y="220865"/>
                </a:cxn>
                <a:cxn ang="0">
                  <a:pos x="685800" y="216618"/>
                </a:cxn>
                <a:cxn ang="0">
                  <a:pos x="787400" y="318555"/>
                </a:cxn>
                <a:cxn ang="0">
                  <a:pos x="723900" y="416246"/>
                </a:cxn>
                <a:cxn ang="0">
                  <a:pos x="778933" y="505441"/>
                </a:cxn>
              </a:cxnLst>
              <a:pathLst>
                <a:path w="186" h="188">
                  <a:moveTo>
                    <a:pt x="184" y="119"/>
                  </a:moveTo>
                  <a:cubicBezTo>
                    <a:pt x="184" y="132"/>
                    <a:pt x="173" y="143"/>
                    <a:pt x="160" y="143"/>
                  </a:cubicBezTo>
                  <a:cubicBezTo>
                    <a:pt x="159" y="143"/>
                    <a:pt x="158" y="143"/>
                    <a:pt x="157" y="143"/>
                  </a:cubicBezTo>
                  <a:cubicBezTo>
                    <a:pt x="159" y="146"/>
                    <a:pt x="160" y="150"/>
                    <a:pt x="160" y="154"/>
                  </a:cubicBezTo>
                  <a:cubicBezTo>
                    <a:pt x="160" y="167"/>
                    <a:pt x="149" y="178"/>
                    <a:pt x="135" y="178"/>
                  </a:cubicBezTo>
                  <a:cubicBezTo>
                    <a:pt x="130" y="178"/>
                    <a:pt x="124" y="176"/>
                    <a:pt x="120" y="173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1" y="178"/>
                    <a:pt x="56" y="180"/>
                    <a:pt x="50" y="180"/>
                  </a:cubicBezTo>
                  <a:cubicBezTo>
                    <a:pt x="37" y="180"/>
                    <a:pt x="26" y="169"/>
                    <a:pt x="26" y="155"/>
                  </a:cubicBezTo>
                  <a:cubicBezTo>
                    <a:pt x="26" y="152"/>
                    <a:pt x="27" y="148"/>
                    <a:pt x="29" y="145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13" y="145"/>
                    <a:pt x="2" y="134"/>
                    <a:pt x="2" y="121"/>
                  </a:cubicBezTo>
                  <a:cubicBezTo>
                    <a:pt x="2" y="111"/>
                    <a:pt x="7" y="103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6" y="96"/>
                    <a:pt x="0" y="87"/>
                    <a:pt x="0" y="77"/>
                  </a:cubicBezTo>
                  <a:cubicBezTo>
                    <a:pt x="0" y="63"/>
                    <a:pt x="11" y="53"/>
                    <a:pt x="24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28" y="50"/>
                    <a:pt x="26" y="45"/>
                    <a:pt x="26" y="41"/>
                  </a:cubicBezTo>
                  <a:cubicBezTo>
                    <a:pt x="26" y="27"/>
                    <a:pt x="37" y="17"/>
                    <a:pt x="50" y="17"/>
                  </a:cubicBezTo>
                  <a:cubicBezTo>
                    <a:pt x="58" y="17"/>
                    <a:pt x="64" y="20"/>
                    <a:pt x="68" y="2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79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17" y="11"/>
                    <a:pt x="117" y="24"/>
                  </a:cubicBezTo>
                  <a:cubicBezTo>
                    <a:pt x="121" y="18"/>
                    <a:pt x="128" y="15"/>
                    <a:pt x="135" y="15"/>
                  </a:cubicBezTo>
                  <a:cubicBezTo>
                    <a:pt x="149" y="15"/>
                    <a:pt x="160" y="26"/>
                    <a:pt x="160" y="39"/>
                  </a:cubicBezTo>
                  <a:cubicBezTo>
                    <a:pt x="160" y="44"/>
                    <a:pt x="158" y="48"/>
                    <a:pt x="156" y="52"/>
                  </a:cubicBezTo>
                  <a:cubicBezTo>
                    <a:pt x="158" y="51"/>
                    <a:pt x="160" y="51"/>
                    <a:pt x="162" y="51"/>
                  </a:cubicBezTo>
                  <a:cubicBezTo>
                    <a:pt x="175" y="51"/>
                    <a:pt x="186" y="62"/>
                    <a:pt x="186" y="75"/>
                  </a:cubicBezTo>
                  <a:cubicBezTo>
                    <a:pt x="186" y="85"/>
                    <a:pt x="180" y="94"/>
                    <a:pt x="171" y="98"/>
                  </a:cubicBezTo>
                  <a:cubicBezTo>
                    <a:pt x="178" y="102"/>
                    <a:pt x="184" y="110"/>
                    <a:pt x="184" y="119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Freeform 27"/>
            <p:cNvSpPr/>
            <p:nvPr/>
          </p:nvSpPr>
          <p:spPr>
            <a:xfrm>
              <a:off x="4695825" y="1239838"/>
              <a:ext cx="393700" cy="798512"/>
            </a:xfrm>
            <a:custGeom>
              <a:avLst/>
              <a:gdLst/>
              <a:ahLst/>
              <a:cxnLst>
                <a:cxn ang="0">
                  <a:pos x="393700" y="0"/>
                </a:cxn>
                <a:cxn ang="0">
                  <a:pos x="393700" y="0"/>
                </a:cxn>
                <a:cxn ang="0">
                  <a:pos x="287867" y="101938"/>
                </a:cxn>
                <a:cxn ang="0">
                  <a:pos x="287867" y="106185"/>
                </a:cxn>
                <a:cxn ang="0">
                  <a:pos x="287867" y="106185"/>
                </a:cxn>
                <a:cxn ang="0">
                  <a:pos x="211667" y="72206"/>
                </a:cxn>
                <a:cxn ang="0">
                  <a:pos x="110067" y="174144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27000" y="225112"/>
                </a:cxn>
                <a:cxn ang="0">
                  <a:pos x="101600" y="225112"/>
                </a:cxn>
                <a:cxn ang="0">
                  <a:pos x="0" y="327050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63500" y="420493"/>
                </a:cxn>
                <a:cxn ang="0">
                  <a:pos x="8467" y="513936"/>
                </a:cxn>
                <a:cxn ang="0">
                  <a:pos x="1100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22767" y="615874"/>
                </a:cxn>
                <a:cxn ang="0">
                  <a:pos x="110067" y="658348"/>
                </a:cxn>
                <a:cxn ang="0">
                  <a:pos x="211667" y="764533"/>
                </a:cxn>
                <a:cxn ang="0">
                  <a:pos x="275167" y="743296"/>
                </a:cxn>
                <a:cxn ang="0">
                  <a:pos x="275167" y="798512"/>
                </a:cxn>
                <a:cxn ang="0">
                  <a:pos x="393700" y="798512"/>
                </a:cxn>
                <a:cxn ang="0">
                  <a:pos x="393700" y="0"/>
                </a:cxn>
                <a:cxn ang="0">
                  <a:pos x="393700" y="0"/>
                </a:cxn>
              </a:cxnLst>
              <a:pathLst>
                <a:path w="93" h="188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9" y="0"/>
                    <a:pt x="68" y="11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4" y="20"/>
                    <a:pt x="58" y="17"/>
                    <a:pt x="50" y="17"/>
                  </a:cubicBezTo>
                  <a:cubicBezTo>
                    <a:pt x="37" y="17"/>
                    <a:pt x="26" y="27"/>
                    <a:pt x="26" y="41"/>
                  </a:cubicBezTo>
                  <a:cubicBezTo>
                    <a:pt x="26" y="45"/>
                    <a:pt x="28" y="50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8" y="53"/>
                    <a:pt x="26" y="53"/>
                    <a:pt x="24" y="53"/>
                  </a:cubicBezTo>
                  <a:cubicBezTo>
                    <a:pt x="11" y="53"/>
                    <a:pt x="0" y="63"/>
                    <a:pt x="0" y="77"/>
                  </a:cubicBezTo>
                  <a:cubicBezTo>
                    <a:pt x="0" y="87"/>
                    <a:pt x="6" y="96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7" y="103"/>
                    <a:pt x="2" y="111"/>
                    <a:pt x="2" y="121"/>
                  </a:cubicBezTo>
                  <a:cubicBezTo>
                    <a:pt x="2" y="134"/>
                    <a:pt x="13" y="145"/>
                    <a:pt x="26" y="145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8"/>
                    <a:pt x="26" y="152"/>
                    <a:pt x="26" y="155"/>
                  </a:cubicBezTo>
                  <a:cubicBezTo>
                    <a:pt x="26" y="169"/>
                    <a:pt x="37" y="180"/>
                    <a:pt x="50" y="180"/>
                  </a:cubicBezTo>
                  <a:cubicBezTo>
                    <a:pt x="56" y="180"/>
                    <a:pt x="61" y="178"/>
                    <a:pt x="65" y="175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Freeform 28"/>
            <p:cNvSpPr/>
            <p:nvPr/>
          </p:nvSpPr>
          <p:spPr>
            <a:xfrm>
              <a:off x="9439275" y="1400175"/>
              <a:ext cx="627062" cy="638175"/>
            </a:xfrm>
            <a:custGeom>
              <a:avLst/>
              <a:gdLst/>
              <a:ahLst/>
              <a:cxnLst>
                <a:cxn ang="0">
                  <a:pos x="618588" y="404178"/>
                </a:cxn>
                <a:cxn ang="0">
                  <a:pos x="538087" y="485013"/>
                </a:cxn>
                <a:cxn ang="0">
                  <a:pos x="529613" y="485013"/>
                </a:cxn>
                <a:cxn ang="0">
                  <a:pos x="538087" y="523304"/>
                </a:cxn>
                <a:cxn ang="0">
                  <a:pos x="457586" y="604139"/>
                </a:cxn>
                <a:cxn ang="0">
                  <a:pos x="406743" y="587121"/>
                </a:cxn>
                <a:cxn ang="0">
                  <a:pos x="406743" y="638175"/>
                </a:cxn>
                <a:cxn ang="0">
                  <a:pos x="220319" y="638175"/>
                </a:cxn>
                <a:cxn ang="0">
                  <a:pos x="220319" y="591376"/>
                </a:cxn>
                <a:cxn ang="0">
                  <a:pos x="169476" y="608394"/>
                </a:cxn>
                <a:cxn ang="0">
                  <a:pos x="88975" y="527558"/>
                </a:cxn>
                <a:cxn ang="0">
                  <a:pos x="97449" y="493522"/>
                </a:cxn>
                <a:cxn ang="0">
                  <a:pos x="88975" y="493522"/>
                </a:cxn>
                <a:cxn ang="0">
                  <a:pos x="8474" y="408432"/>
                </a:cxn>
                <a:cxn ang="0">
                  <a:pos x="50843" y="336106"/>
                </a:cxn>
                <a:cxn ang="0">
                  <a:pos x="50843" y="336106"/>
                </a:cxn>
                <a:cxn ang="0">
                  <a:pos x="0" y="263779"/>
                </a:cxn>
                <a:cxn ang="0">
                  <a:pos x="80501" y="178689"/>
                </a:cxn>
                <a:cxn ang="0">
                  <a:pos x="101686" y="182944"/>
                </a:cxn>
                <a:cxn ang="0">
                  <a:pos x="88975" y="140399"/>
                </a:cxn>
                <a:cxn ang="0">
                  <a:pos x="169476" y="59563"/>
                </a:cxn>
                <a:cxn ang="0">
                  <a:pos x="233030" y="85090"/>
                </a:cxn>
                <a:cxn ang="0">
                  <a:pos x="233030" y="85090"/>
                </a:cxn>
                <a:cxn ang="0">
                  <a:pos x="313531" y="0"/>
                </a:cxn>
                <a:cxn ang="0">
                  <a:pos x="313531" y="0"/>
                </a:cxn>
                <a:cxn ang="0">
                  <a:pos x="394032" y="80836"/>
                </a:cxn>
                <a:cxn ang="0">
                  <a:pos x="457586" y="51054"/>
                </a:cxn>
                <a:cxn ang="0">
                  <a:pos x="538087" y="136144"/>
                </a:cxn>
                <a:cxn ang="0">
                  <a:pos x="525376" y="178689"/>
                </a:cxn>
                <a:cxn ang="0">
                  <a:pos x="546561" y="174435"/>
                </a:cxn>
                <a:cxn ang="0">
                  <a:pos x="627062" y="255270"/>
                </a:cxn>
                <a:cxn ang="0">
                  <a:pos x="576219" y="331851"/>
                </a:cxn>
                <a:cxn ang="0">
                  <a:pos x="618588" y="404178"/>
                </a:cxn>
              </a:cxnLst>
              <a:pathLst>
                <a:path w="148" h="150">
                  <a:moveTo>
                    <a:pt x="146" y="95"/>
                  </a:moveTo>
                  <a:cubicBezTo>
                    <a:pt x="146" y="106"/>
                    <a:pt x="138" y="114"/>
                    <a:pt x="127" y="114"/>
                  </a:cubicBezTo>
                  <a:cubicBezTo>
                    <a:pt x="126" y="114"/>
                    <a:pt x="126" y="114"/>
                    <a:pt x="125" y="114"/>
                  </a:cubicBezTo>
                  <a:cubicBezTo>
                    <a:pt x="126" y="117"/>
                    <a:pt x="127" y="120"/>
                    <a:pt x="127" y="123"/>
                  </a:cubicBezTo>
                  <a:cubicBezTo>
                    <a:pt x="127" y="133"/>
                    <a:pt x="118" y="142"/>
                    <a:pt x="108" y="142"/>
                  </a:cubicBezTo>
                  <a:cubicBezTo>
                    <a:pt x="103" y="142"/>
                    <a:pt x="99" y="140"/>
                    <a:pt x="96" y="138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49" y="142"/>
                    <a:pt x="45" y="143"/>
                    <a:pt x="40" y="143"/>
                  </a:cubicBezTo>
                  <a:cubicBezTo>
                    <a:pt x="30" y="143"/>
                    <a:pt x="21" y="135"/>
                    <a:pt x="21" y="124"/>
                  </a:cubicBezTo>
                  <a:cubicBezTo>
                    <a:pt x="21" y="121"/>
                    <a:pt x="22" y="118"/>
                    <a:pt x="23" y="116"/>
                  </a:cubicBezTo>
                  <a:cubicBezTo>
                    <a:pt x="22" y="116"/>
                    <a:pt x="22" y="116"/>
                    <a:pt x="21" y="116"/>
                  </a:cubicBezTo>
                  <a:cubicBezTo>
                    <a:pt x="10" y="116"/>
                    <a:pt x="2" y="107"/>
                    <a:pt x="2" y="96"/>
                  </a:cubicBezTo>
                  <a:cubicBezTo>
                    <a:pt x="2" y="89"/>
                    <a:pt x="6" y="83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7"/>
                    <a:pt x="0" y="70"/>
                    <a:pt x="0" y="62"/>
                  </a:cubicBezTo>
                  <a:cubicBezTo>
                    <a:pt x="0" y="51"/>
                    <a:pt x="9" y="42"/>
                    <a:pt x="19" y="42"/>
                  </a:cubicBezTo>
                  <a:cubicBezTo>
                    <a:pt x="21" y="42"/>
                    <a:pt x="22" y="43"/>
                    <a:pt x="24" y="43"/>
                  </a:cubicBezTo>
                  <a:cubicBezTo>
                    <a:pt x="22" y="40"/>
                    <a:pt x="21" y="37"/>
                    <a:pt x="21" y="33"/>
                  </a:cubicBezTo>
                  <a:cubicBezTo>
                    <a:pt x="21" y="22"/>
                    <a:pt x="30" y="14"/>
                    <a:pt x="40" y="14"/>
                  </a:cubicBezTo>
                  <a:cubicBezTo>
                    <a:pt x="46" y="14"/>
                    <a:pt x="51" y="16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9"/>
                    <a:pt x="63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1"/>
                    <a:pt x="93" y="9"/>
                    <a:pt x="93" y="19"/>
                  </a:cubicBezTo>
                  <a:cubicBezTo>
                    <a:pt x="96" y="15"/>
                    <a:pt x="102" y="12"/>
                    <a:pt x="108" y="12"/>
                  </a:cubicBezTo>
                  <a:cubicBezTo>
                    <a:pt x="118" y="12"/>
                    <a:pt x="127" y="21"/>
                    <a:pt x="127" y="32"/>
                  </a:cubicBezTo>
                  <a:cubicBezTo>
                    <a:pt x="127" y="35"/>
                    <a:pt x="126" y="39"/>
                    <a:pt x="124" y="42"/>
                  </a:cubicBezTo>
                  <a:cubicBezTo>
                    <a:pt x="126" y="41"/>
                    <a:pt x="127" y="41"/>
                    <a:pt x="129" y="41"/>
                  </a:cubicBezTo>
                  <a:cubicBezTo>
                    <a:pt x="139" y="41"/>
                    <a:pt x="148" y="50"/>
                    <a:pt x="148" y="60"/>
                  </a:cubicBezTo>
                  <a:cubicBezTo>
                    <a:pt x="148" y="68"/>
                    <a:pt x="143" y="75"/>
                    <a:pt x="136" y="78"/>
                  </a:cubicBezTo>
                  <a:cubicBezTo>
                    <a:pt x="142" y="81"/>
                    <a:pt x="146" y="88"/>
                    <a:pt x="146" y="9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1" name="Freeform 29"/>
            <p:cNvSpPr/>
            <p:nvPr/>
          </p:nvSpPr>
          <p:spPr>
            <a:xfrm>
              <a:off x="9439275" y="1400175"/>
              <a:ext cx="314325" cy="638175"/>
            </a:xfrm>
            <a:custGeom>
              <a:avLst/>
              <a:gdLst/>
              <a:ahLst/>
              <a:cxnLst>
                <a:cxn ang="0">
                  <a:pos x="314325" y="0"/>
                </a:cxn>
                <a:cxn ang="0">
                  <a:pos x="314325" y="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233620" y="85090"/>
                </a:cxn>
                <a:cxn ang="0">
                  <a:pos x="169905" y="59563"/>
                </a:cxn>
                <a:cxn ang="0">
                  <a:pos x="89200" y="140399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101943" y="182944"/>
                </a:cxn>
                <a:cxn ang="0">
                  <a:pos x="80705" y="178689"/>
                </a:cxn>
                <a:cxn ang="0">
                  <a:pos x="0" y="263779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50972" y="336106"/>
                </a:cxn>
                <a:cxn ang="0">
                  <a:pos x="8495" y="408432"/>
                </a:cxn>
                <a:cxn ang="0">
                  <a:pos x="89200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97696" y="493522"/>
                </a:cxn>
                <a:cxn ang="0">
                  <a:pos x="89200" y="527558"/>
                </a:cxn>
                <a:cxn ang="0">
                  <a:pos x="169905" y="608394"/>
                </a:cxn>
                <a:cxn ang="0">
                  <a:pos x="220877" y="591376"/>
                </a:cxn>
                <a:cxn ang="0">
                  <a:pos x="220877" y="638175"/>
                </a:cxn>
                <a:cxn ang="0">
                  <a:pos x="314325" y="638175"/>
                </a:cxn>
                <a:cxn ang="0">
                  <a:pos x="314325" y="0"/>
                </a:cxn>
                <a:cxn ang="0">
                  <a:pos x="314325" y="0"/>
                </a:cxn>
              </a:cxnLst>
              <a:pathLst>
                <a:path w="74" h="15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55" y="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1" y="16"/>
                    <a:pt x="46" y="14"/>
                    <a:pt x="40" y="14"/>
                  </a:cubicBezTo>
                  <a:cubicBezTo>
                    <a:pt x="30" y="14"/>
                    <a:pt x="21" y="22"/>
                    <a:pt x="21" y="33"/>
                  </a:cubicBezTo>
                  <a:cubicBezTo>
                    <a:pt x="21" y="37"/>
                    <a:pt x="22" y="40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2" y="43"/>
                    <a:pt x="21" y="42"/>
                    <a:pt x="19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70"/>
                    <a:pt x="5" y="77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6" y="83"/>
                    <a:pt x="2" y="89"/>
                    <a:pt x="2" y="96"/>
                  </a:cubicBezTo>
                  <a:cubicBezTo>
                    <a:pt x="2" y="107"/>
                    <a:pt x="10" y="116"/>
                    <a:pt x="21" y="116"/>
                  </a:cubicBezTo>
                  <a:cubicBezTo>
                    <a:pt x="22" y="116"/>
                    <a:pt x="22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2" y="118"/>
                    <a:pt x="21" y="121"/>
                    <a:pt x="21" y="124"/>
                  </a:cubicBezTo>
                  <a:cubicBezTo>
                    <a:pt x="21" y="135"/>
                    <a:pt x="30" y="143"/>
                    <a:pt x="40" y="143"/>
                  </a:cubicBezTo>
                  <a:cubicBezTo>
                    <a:pt x="45" y="143"/>
                    <a:pt x="49" y="142"/>
                    <a:pt x="52" y="139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2" name="Freeform 30"/>
            <p:cNvSpPr/>
            <p:nvPr/>
          </p:nvSpPr>
          <p:spPr>
            <a:xfrm>
              <a:off x="963613" y="1014413"/>
              <a:ext cx="449262" cy="4000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449262" y="400050"/>
                </a:cxn>
                <a:cxn ang="0">
                  <a:pos x="436562" y="258763"/>
                </a:cxn>
                <a:cxn ang="0">
                  <a:pos x="12700" y="0"/>
                </a:cxn>
                <a:cxn ang="0">
                  <a:pos x="0" y="25400"/>
                </a:cxn>
              </a:cxnLst>
              <a:pathLst>
                <a:path w="283" h="252">
                  <a:moveTo>
                    <a:pt x="0" y="16"/>
                  </a:moveTo>
                  <a:lnTo>
                    <a:pt x="283" y="252"/>
                  </a:lnTo>
                  <a:lnTo>
                    <a:pt x="275" y="163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Freeform 31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4" name="Freeform 32"/>
            <p:cNvSpPr/>
            <p:nvPr/>
          </p:nvSpPr>
          <p:spPr>
            <a:xfrm>
              <a:off x="1522413" y="1285875"/>
              <a:ext cx="449262" cy="400050"/>
            </a:xfrm>
            <a:custGeom>
              <a:avLst/>
              <a:gdLst/>
              <a:ahLst/>
              <a:cxnLst>
                <a:cxn ang="0">
                  <a:pos x="449262" y="25400"/>
                </a:cxn>
                <a:cxn ang="0">
                  <a:pos x="0" y="400050"/>
                </a:cxn>
                <a:cxn ang="0">
                  <a:pos x="12700" y="260350"/>
                </a:cxn>
                <a:cxn ang="0">
                  <a:pos x="436562" y="0"/>
                </a:cxn>
                <a:cxn ang="0">
                  <a:pos x="449262" y="25400"/>
                </a:cxn>
              </a:cxnLst>
              <a:pathLst>
                <a:path w="283" h="252">
                  <a:moveTo>
                    <a:pt x="283" y="16"/>
                  </a:moveTo>
                  <a:lnTo>
                    <a:pt x="0" y="252"/>
                  </a:lnTo>
                  <a:lnTo>
                    <a:pt x="8" y="164"/>
                  </a:lnTo>
                  <a:lnTo>
                    <a:pt x="275" y="0"/>
                  </a:lnTo>
                  <a:lnTo>
                    <a:pt x="283" y="1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5" name="Freeform 33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  <a:close/>
                </a:path>
              </a:pathLst>
            </a:custGeom>
            <a:solidFill>
              <a:srgbClr val="9D72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6" name="Freeform 34"/>
            <p:cNvSpPr/>
            <p:nvPr/>
          </p:nvSpPr>
          <p:spPr>
            <a:xfrm>
              <a:off x="1382713" y="660400"/>
              <a:ext cx="169862" cy="1331912"/>
            </a:xfrm>
            <a:custGeom>
              <a:avLst/>
              <a:gdLst/>
              <a:ahLst/>
              <a:cxnLst>
                <a:cxn ang="0">
                  <a:pos x="169862" y="1331912"/>
                </a:cxn>
                <a:cxn ang="0">
                  <a:pos x="0" y="1331912"/>
                </a:cxn>
                <a:cxn ang="0">
                  <a:pos x="33337" y="0"/>
                </a:cxn>
                <a:cxn ang="0">
                  <a:pos x="127000" y="0"/>
                </a:cxn>
                <a:cxn ang="0">
                  <a:pos x="169862" y="1331912"/>
                </a:cxn>
              </a:cxnLst>
              <a:pathLst>
                <a:path w="107" h="839">
                  <a:moveTo>
                    <a:pt x="107" y="839"/>
                  </a:moveTo>
                  <a:lnTo>
                    <a:pt x="0" y="839"/>
                  </a:lnTo>
                  <a:lnTo>
                    <a:pt x="21" y="0"/>
                  </a:lnTo>
                  <a:lnTo>
                    <a:pt x="80" y="0"/>
                  </a:lnTo>
                  <a:lnTo>
                    <a:pt x="107" y="839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7" name="Oval 35"/>
            <p:cNvSpPr/>
            <p:nvPr/>
          </p:nvSpPr>
          <p:spPr>
            <a:xfrm>
              <a:off x="1009650" y="6350"/>
              <a:ext cx="915987" cy="922337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8" name="Oval 36"/>
            <p:cNvSpPr/>
            <p:nvPr/>
          </p:nvSpPr>
          <p:spPr>
            <a:xfrm>
              <a:off x="735013" y="771525"/>
              <a:ext cx="398462" cy="400050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49" name="Oval 37"/>
            <p:cNvSpPr/>
            <p:nvPr/>
          </p:nvSpPr>
          <p:spPr>
            <a:xfrm>
              <a:off x="1670050" y="928688"/>
              <a:ext cx="636587" cy="633412"/>
            </a:xfrm>
            <a:prstGeom prst="ellipse">
              <a:avLst/>
            </a:prstGeom>
            <a:solidFill>
              <a:srgbClr val="1CB753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0" name="Freeform 38"/>
            <p:cNvSpPr/>
            <p:nvPr/>
          </p:nvSpPr>
          <p:spPr>
            <a:xfrm>
              <a:off x="1009650" y="6350"/>
              <a:ext cx="457200" cy="922337"/>
            </a:xfrm>
            <a:custGeom>
              <a:avLst/>
              <a:gdLst/>
              <a:ahLst/>
              <a:cxnLst>
                <a:cxn ang="0">
                  <a:pos x="457200" y="0"/>
                </a:cxn>
                <a:cxn ang="0">
                  <a:pos x="0" y="459043"/>
                </a:cxn>
                <a:cxn ang="0">
                  <a:pos x="457200" y="922337"/>
                </a:cxn>
                <a:cxn ang="0">
                  <a:pos x="457200" y="0"/>
                </a:cxn>
                <a:cxn ang="0">
                  <a:pos x="457200" y="0"/>
                </a:cxn>
              </a:cxnLst>
              <a:pathLst>
                <a:path w="108" h="217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8"/>
                    <a:pt x="48" y="217"/>
                    <a:pt x="108" y="21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1" name="Freeform 39"/>
            <p:cNvSpPr/>
            <p:nvPr/>
          </p:nvSpPr>
          <p:spPr>
            <a:xfrm>
              <a:off x="735013" y="771525"/>
              <a:ext cx="198437" cy="400050"/>
            </a:xfrm>
            <a:custGeom>
              <a:avLst/>
              <a:gdLst/>
              <a:ahLst/>
              <a:cxnLst>
                <a:cxn ang="0">
                  <a:pos x="198437" y="0"/>
                </a:cxn>
                <a:cxn ang="0">
                  <a:pos x="0" y="200025"/>
                </a:cxn>
                <a:cxn ang="0">
                  <a:pos x="198437" y="400050"/>
                </a:cxn>
                <a:cxn ang="0">
                  <a:pos x="198437" y="0"/>
                </a:cxn>
                <a:cxn ang="0">
                  <a:pos x="198437" y="0"/>
                </a:cxn>
              </a:cxnLst>
              <a:pathLst>
                <a:path w="47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2" name="Freeform 40"/>
            <p:cNvSpPr/>
            <p:nvPr/>
          </p:nvSpPr>
          <p:spPr>
            <a:xfrm>
              <a:off x="1670050" y="928688"/>
              <a:ext cx="319087" cy="633412"/>
            </a:xfrm>
            <a:custGeom>
              <a:avLst/>
              <a:gdLst/>
              <a:ahLst/>
              <a:cxnLst>
                <a:cxn ang="0">
                  <a:pos x="319087" y="0"/>
                </a:cxn>
                <a:cxn ang="0">
                  <a:pos x="0" y="314580"/>
                </a:cxn>
                <a:cxn ang="0">
                  <a:pos x="319087" y="633412"/>
                </a:cxn>
                <a:cxn ang="0">
                  <a:pos x="319087" y="0"/>
                </a:cxn>
                <a:cxn ang="0">
                  <a:pos x="319087" y="0"/>
                </a:cxn>
              </a:cxnLst>
              <a:pathLst>
                <a:path w="75" h="149">
                  <a:moveTo>
                    <a:pt x="75" y="0"/>
                  </a:moveTo>
                  <a:cubicBezTo>
                    <a:pt x="34" y="0"/>
                    <a:pt x="0" y="33"/>
                    <a:pt x="0" y="74"/>
                  </a:cubicBezTo>
                  <a:cubicBezTo>
                    <a:pt x="0" y="116"/>
                    <a:pt x="34" y="149"/>
                    <a:pt x="75" y="14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3" name="Freeform 41"/>
            <p:cNvSpPr/>
            <p:nvPr/>
          </p:nvSpPr>
          <p:spPr>
            <a:xfrm>
              <a:off x="7173913" y="1166813"/>
              <a:ext cx="596900" cy="592137"/>
            </a:xfrm>
            <a:custGeom>
              <a:avLst/>
              <a:gdLst/>
              <a:ahLst/>
              <a:cxnLst>
                <a:cxn ang="0">
                  <a:pos x="8467" y="592137"/>
                </a:cxn>
                <a:cxn ang="0">
                  <a:pos x="0" y="592137"/>
                </a:cxn>
                <a:cxn ang="0">
                  <a:pos x="4233" y="468598"/>
                </a:cxn>
                <a:cxn ang="0">
                  <a:pos x="8467" y="468598"/>
                </a:cxn>
                <a:cxn ang="0">
                  <a:pos x="474133" y="0"/>
                </a:cxn>
                <a:cxn ang="0">
                  <a:pos x="596900" y="0"/>
                </a:cxn>
                <a:cxn ang="0">
                  <a:pos x="520700" y="293939"/>
                </a:cxn>
                <a:cxn ang="0">
                  <a:pos x="8467" y="592137"/>
                </a:cxn>
              </a:cxnLst>
              <a:pathLst>
                <a:path w="141" h="139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2" y="110"/>
                  </a:cubicBezTo>
                  <a:cubicBezTo>
                    <a:pt x="109" y="110"/>
                    <a:pt x="112" y="5"/>
                    <a:pt x="1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2"/>
                    <a:pt x="140" y="36"/>
                    <a:pt x="123" y="69"/>
                  </a:cubicBezTo>
                  <a:cubicBezTo>
                    <a:pt x="106" y="101"/>
                    <a:pt x="72" y="139"/>
                    <a:pt x="2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4" name="Freeform 42"/>
            <p:cNvSpPr/>
            <p:nvPr/>
          </p:nvSpPr>
          <p:spPr>
            <a:xfrm>
              <a:off x="6503988" y="1588"/>
              <a:ext cx="1911350" cy="463550"/>
            </a:xfrm>
            <a:custGeom>
              <a:avLst/>
              <a:gdLst/>
              <a:ahLst/>
              <a:cxnLst>
                <a:cxn ang="0">
                  <a:pos x="1911350" y="148846"/>
                </a:cxn>
                <a:cxn ang="0">
                  <a:pos x="1911350" y="314704"/>
                </a:cxn>
                <a:cxn ang="0">
                  <a:pos x="1763019" y="463550"/>
                </a:cxn>
                <a:cxn ang="0">
                  <a:pos x="148331" y="463550"/>
                </a:cxn>
                <a:cxn ang="0">
                  <a:pos x="0" y="314704"/>
                </a:cxn>
                <a:cxn ang="0">
                  <a:pos x="0" y="148846"/>
                </a:cxn>
                <a:cxn ang="0">
                  <a:pos x="148331" y="0"/>
                </a:cxn>
                <a:cxn ang="0">
                  <a:pos x="1763019" y="0"/>
                </a:cxn>
                <a:cxn ang="0">
                  <a:pos x="1911350" y="148846"/>
                </a:cxn>
              </a:cxnLst>
              <a:pathLst>
                <a:path w="451" h="109">
                  <a:moveTo>
                    <a:pt x="451" y="35"/>
                  </a:moveTo>
                  <a:cubicBezTo>
                    <a:pt x="451" y="74"/>
                    <a:pt x="451" y="74"/>
                    <a:pt x="451" y="74"/>
                  </a:cubicBezTo>
                  <a:cubicBezTo>
                    <a:pt x="451" y="93"/>
                    <a:pt x="435" y="109"/>
                    <a:pt x="416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16" y="109"/>
                    <a:pt x="0" y="93"/>
                    <a:pt x="0" y="7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35" y="0"/>
                    <a:pt x="451" y="16"/>
                    <a:pt x="451" y="35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5" name="Freeform 43"/>
            <p:cNvSpPr/>
            <p:nvPr/>
          </p:nvSpPr>
          <p:spPr>
            <a:xfrm>
              <a:off x="7308850" y="776288"/>
              <a:ext cx="1338262" cy="407987"/>
            </a:xfrm>
            <a:custGeom>
              <a:avLst/>
              <a:gdLst/>
              <a:ahLst/>
              <a:cxnLst>
                <a:cxn ang="0">
                  <a:pos x="1338262" y="144495"/>
                </a:cxn>
                <a:cxn ang="0">
                  <a:pos x="1338262" y="263492"/>
                </a:cxn>
                <a:cxn ang="0">
                  <a:pos x="1194272" y="407987"/>
                </a:cxn>
                <a:cxn ang="0">
                  <a:pos x="148225" y="407987"/>
                </a:cxn>
                <a:cxn ang="0">
                  <a:pos x="0" y="263492"/>
                </a:cxn>
                <a:cxn ang="0">
                  <a:pos x="0" y="144495"/>
                </a:cxn>
                <a:cxn ang="0">
                  <a:pos x="148225" y="0"/>
                </a:cxn>
                <a:cxn ang="0">
                  <a:pos x="1194272" y="0"/>
                </a:cxn>
                <a:cxn ang="0">
                  <a:pos x="1338262" y="144495"/>
                </a:cxn>
              </a:cxnLst>
              <a:pathLst>
                <a:path w="316" h="96">
                  <a:moveTo>
                    <a:pt x="316" y="34"/>
                  </a:moveTo>
                  <a:cubicBezTo>
                    <a:pt x="316" y="62"/>
                    <a:pt x="316" y="62"/>
                    <a:pt x="316" y="62"/>
                  </a:cubicBezTo>
                  <a:cubicBezTo>
                    <a:pt x="316" y="81"/>
                    <a:pt x="301" y="96"/>
                    <a:pt x="28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16" y="96"/>
                    <a:pt x="0" y="81"/>
                    <a:pt x="0" y="6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01" y="0"/>
                    <a:pt x="316" y="15"/>
                    <a:pt x="316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6" name="Freeform 44"/>
            <p:cNvSpPr/>
            <p:nvPr/>
          </p:nvSpPr>
          <p:spPr>
            <a:xfrm>
              <a:off x="6465888" y="852488"/>
              <a:ext cx="593725" cy="590550"/>
            </a:xfrm>
            <a:custGeom>
              <a:avLst/>
              <a:gdLst/>
              <a:ahLst/>
              <a:cxnLst>
                <a:cxn ang="0">
                  <a:pos x="589484" y="590550"/>
                </a:cxn>
                <a:cxn ang="0">
                  <a:pos x="593725" y="590550"/>
                </a:cxn>
                <a:cxn ang="0">
                  <a:pos x="593725" y="467342"/>
                </a:cxn>
                <a:cxn ang="0">
                  <a:pos x="589484" y="467342"/>
                </a:cxn>
                <a:cxn ang="0">
                  <a:pos x="122986" y="0"/>
                </a:cxn>
                <a:cxn ang="0">
                  <a:pos x="0" y="0"/>
                </a:cxn>
                <a:cxn ang="0">
                  <a:pos x="76336" y="293151"/>
                </a:cxn>
                <a:cxn ang="0">
                  <a:pos x="589484" y="590550"/>
                </a:cxn>
              </a:cxnLst>
              <a:pathLst>
                <a:path w="140" h="139">
                  <a:moveTo>
                    <a:pt x="139" y="139"/>
                  </a:moveTo>
                  <a:cubicBezTo>
                    <a:pt x="139" y="139"/>
                    <a:pt x="140" y="139"/>
                    <a:pt x="140" y="139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0" y="110"/>
                    <a:pt x="139" y="110"/>
                    <a:pt x="139" y="110"/>
                  </a:cubicBezTo>
                  <a:cubicBezTo>
                    <a:pt x="32" y="110"/>
                    <a:pt x="29" y="4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5"/>
                    <a:pt x="18" y="69"/>
                  </a:cubicBezTo>
                  <a:cubicBezTo>
                    <a:pt x="34" y="101"/>
                    <a:pt x="68" y="139"/>
                    <a:pt x="139" y="139"/>
                  </a:cubicBezTo>
                </a:path>
              </a:pathLst>
            </a:custGeom>
            <a:solidFill>
              <a:srgbClr val="85603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Freeform 45"/>
            <p:cNvSpPr/>
            <p:nvPr/>
          </p:nvSpPr>
          <p:spPr>
            <a:xfrm>
              <a:off x="6161088" y="566738"/>
              <a:ext cx="779462" cy="341312"/>
            </a:xfrm>
            <a:custGeom>
              <a:avLst/>
              <a:gdLst/>
              <a:ahLst/>
              <a:cxnLst>
                <a:cxn ang="0">
                  <a:pos x="779462" y="145058"/>
                </a:cxn>
                <a:cxn ang="0">
                  <a:pos x="779462" y="191988"/>
                </a:cxn>
                <a:cxn ang="0">
                  <a:pos x="631195" y="341312"/>
                </a:cxn>
                <a:cxn ang="0">
                  <a:pos x="144031" y="341312"/>
                </a:cxn>
                <a:cxn ang="0">
                  <a:pos x="0" y="191988"/>
                </a:cxn>
                <a:cxn ang="0">
                  <a:pos x="0" y="145058"/>
                </a:cxn>
                <a:cxn ang="0">
                  <a:pos x="144031" y="0"/>
                </a:cxn>
                <a:cxn ang="0">
                  <a:pos x="631195" y="0"/>
                </a:cxn>
                <a:cxn ang="0">
                  <a:pos x="779462" y="145058"/>
                </a:cxn>
              </a:cxnLst>
              <a:pathLst>
                <a:path w="184" h="80">
                  <a:moveTo>
                    <a:pt x="184" y="34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4" y="64"/>
                    <a:pt x="168" y="80"/>
                    <a:pt x="149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15" y="80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8" y="0"/>
                    <a:pt x="184" y="15"/>
                    <a:pt x="184" y="34"/>
                  </a:cubicBezTo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Rectangle 46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59" name="Rectangle 47"/>
            <p:cNvSpPr/>
            <p:nvPr/>
          </p:nvSpPr>
          <p:spPr>
            <a:xfrm>
              <a:off x="7046913" y="465138"/>
              <a:ext cx="139700" cy="1671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0" name="Freeform 48"/>
            <p:cNvSpPr/>
            <p:nvPr/>
          </p:nvSpPr>
          <p:spPr>
            <a:xfrm>
              <a:off x="6503988" y="1588"/>
              <a:ext cx="954087" cy="463550"/>
            </a:xfrm>
            <a:custGeom>
              <a:avLst/>
              <a:gdLst/>
              <a:ahLst/>
              <a:cxnLst>
                <a:cxn ang="0">
                  <a:pos x="954087" y="0"/>
                </a:cxn>
                <a:cxn ang="0">
                  <a:pos x="148414" y="0"/>
                </a:cxn>
                <a:cxn ang="0">
                  <a:pos x="0" y="148846"/>
                </a:cxn>
                <a:cxn ang="0">
                  <a:pos x="0" y="314704"/>
                </a:cxn>
                <a:cxn ang="0">
                  <a:pos x="148414" y="463550"/>
                </a:cxn>
                <a:cxn ang="0">
                  <a:pos x="954087" y="463550"/>
                </a:cxn>
                <a:cxn ang="0">
                  <a:pos x="954087" y="0"/>
                </a:cxn>
              </a:cxnLst>
              <a:pathLst>
                <a:path w="225" h="109">
                  <a:moveTo>
                    <a:pt x="22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3"/>
                    <a:pt x="16" y="109"/>
                    <a:pt x="3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Freeform 49"/>
            <p:cNvSpPr/>
            <p:nvPr/>
          </p:nvSpPr>
          <p:spPr>
            <a:xfrm>
              <a:off x="6161088" y="566738"/>
              <a:ext cx="388937" cy="341312"/>
            </a:xfrm>
            <a:custGeom>
              <a:avLst/>
              <a:gdLst/>
              <a:ahLst/>
              <a:cxnLst>
                <a:cxn ang="0">
                  <a:pos x="388937" y="0"/>
                </a:cxn>
                <a:cxn ang="0">
                  <a:pos x="143738" y="0"/>
                </a:cxn>
                <a:cxn ang="0">
                  <a:pos x="59186" y="25598"/>
                </a:cxn>
                <a:cxn ang="0">
                  <a:pos x="0" y="145058"/>
                </a:cxn>
                <a:cxn ang="0">
                  <a:pos x="0" y="191988"/>
                </a:cxn>
                <a:cxn ang="0">
                  <a:pos x="143738" y="341312"/>
                </a:cxn>
                <a:cxn ang="0">
                  <a:pos x="388937" y="341312"/>
                </a:cxn>
                <a:cxn ang="0">
                  <a:pos x="388937" y="0"/>
                </a:cxn>
              </a:cxnLst>
              <a:pathLst>
                <a:path w="92" h="80">
                  <a:moveTo>
                    <a:pt x="9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0" y="2"/>
                    <a:pt x="14" y="6"/>
                  </a:cubicBezTo>
                  <a:cubicBezTo>
                    <a:pt x="5" y="13"/>
                    <a:pt x="0" y="23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4"/>
                    <a:pt x="15" y="80"/>
                    <a:pt x="3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Freeform 50"/>
            <p:cNvSpPr/>
            <p:nvPr/>
          </p:nvSpPr>
          <p:spPr>
            <a:xfrm>
              <a:off x="7308850" y="776288"/>
              <a:ext cx="669925" cy="407987"/>
            </a:xfrm>
            <a:custGeom>
              <a:avLst/>
              <a:gdLst/>
              <a:ahLst/>
              <a:cxnLst>
                <a:cxn ang="0">
                  <a:pos x="669925" y="0"/>
                </a:cxn>
                <a:cxn ang="0">
                  <a:pos x="148401" y="0"/>
                </a:cxn>
                <a:cxn ang="0">
                  <a:pos x="0" y="144495"/>
                </a:cxn>
                <a:cxn ang="0">
                  <a:pos x="0" y="263492"/>
                </a:cxn>
                <a:cxn ang="0">
                  <a:pos x="148401" y="407987"/>
                </a:cxn>
                <a:cxn ang="0">
                  <a:pos x="669925" y="407987"/>
                </a:cxn>
                <a:cxn ang="0">
                  <a:pos x="669925" y="0"/>
                </a:cxn>
              </a:cxnLst>
              <a:pathLst>
                <a:path w="158" h="96">
                  <a:moveTo>
                    <a:pt x="15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81"/>
                    <a:pt x="16" y="96"/>
                    <a:pt x="35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2CC16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Rectangle 51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4" name="Rectangle 52"/>
            <p:cNvSpPr/>
            <p:nvPr/>
          </p:nvSpPr>
          <p:spPr>
            <a:xfrm>
              <a:off x="4318000" y="1625600"/>
              <a:ext cx="101600" cy="4222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5" name="Freeform 53"/>
            <p:cNvSpPr/>
            <p:nvPr/>
          </p:nvSpPr>
          <p:spPr>
            <a:xfrm>
              <a:off x="4173538" y="6350"/>
              <a:ext cx="385762" cy="1841500"/>
            </a:xfrm>
            <a:custGeom>
              <a:avLst/>
              <a:gdLst/>
              <a:ahLst/>
              <a:cxnLst>
                <a:cxn ang="0">
                  <a:pos x="385762" y="174368"/>
                </a:cxn>
                <a:cxn ang="0">
                  <a:pos x="385762" y="1667132"/>
                </a:cxn>
                <a:cxn ang="0">
                  <a:pos x="216196" y="1841500"/>
                </a:cxn>
                <a:cxn ang="0">
                  <a:pos x="173805" y="1841500"/>
                </a:cxn>
                <a:cxn ang="0">
                  <a:pos x="0" y="1667132"/>
                </a:cxn>
                <a:cxn ang="0">
                  <a:pos x="0" y="174368"/>
                </a:cxn>
                <a:cxn ang="0">
                  <a:pos x="173805" y="0"/>
                </a:cxn>
                <a:cxn ang="0">
                  <a:pos x="216196" y="0"/>
                </a:cxn>
                <a:cxn ang="0">
                  <a:pos x="385762" y="174368"/>
                </a:cxn>
              </a:cxnLst>
              <a:pathLst>
                <a:path w="91" h="433">
                  <a:moveTo>
                    <a:pt x="91" y="41"/>
                  </a:moveTo>
                  <a:cubicBezTo>
                    <a:pt x="91" y="392"/>
                    <a:pt x="91" y="392"/>
                    <a:pt x="91" y="392"/>
                  </a:cubicBezTo>
                  <a:cubicBezTo>
                    <a:pt x="91" y="415"/>
                    <a:pt x="73" y="433"/>
                    <a:pt x="51" y="433"/>
                  </a:cubicBezTo>
                  <a:cubicBezTo>
                    <a:pt x="41" y="433"/>
                    <a:pt x="41" y="433"/>
                    <a:pt x="41" y="433"/>
                  </a:cubicBezTo>
                  <a:cubicBezTo>
                    <a:pt x="18" y="433"/>
                    <a:pt x="0" y="415"/>
                    <a:pt x="0" y="39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3" y="0"/>
                    <a:pt x="91" y="18"/>
                    <a:pt x="91" y="41"/>
                  </a:cubicBezTo>
                </a:path>
              </a:pathLst>
            </a:custGeom>
            <a:solidFill>
              <a:srgbClr val="6684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6" name="Freeform 54"/>
            <p:cNvSpPr/>
            <p:nvPr/>
          </p:nvSpPr>
          <p:spPr>
            <a:xfrm>
              <a:off x="4173538" y="6350"/>
              <a:ext cx="195262" cy="1841500"/>
            </a:xfrm>
            <a:custGeom>
              <a:avLst/>
              <a:gdLst/>
              <a:ahLst/>
              <a:cxnLst>
                <a:cxn ang="0">
                  <a:pos x="195262" y="0"/>
                </a:cxn>
                <a:cxn ang="0">
                  <a:pos x="174038" y="0"/>
                </a:cxn>
                <a:cxn ang="0">
                  <a:pos x="0" y="174368"/>
                </a:cxn>
                <a:cxn ang="0">
                  <a:pos x="0" y="1667132"/>
                </a:cxn>
                <a:cxn ang="0">
                  <a:pos x="174038" y="1841500"/>
                </a:cxn>
                <a:cxn ang="0">
                  <a:pos x="195262" y="1841500"/>
                </a:cxn>
                <a:cxn ang="0">
                  <a:pos x="195262" y="0"/>
                </a:cxn>
              </a:cxnLst>
              <a:pathLst>
                <a:path w="46" h="433">
                  <a:moveTo>
                    <a:pt x="4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15"/>
                    <a:pt x="18" y="433"/>
                    <a:pt x="41" y="433"/>
                  </a:cubicBezTo>
                  <a:cubicBezTo>
                    <a:pt x="46" y="433"/>
                    <a:pt x="46" y="433"/>
                    <a:pt x="46" y="433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789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7" name="Freeform 55"/>
            <p:cNvSpPr/>
            <p:nvPr/>
          </p:nvSpPr>
          <p:spPr>
            <a:xfrm>
              <a:off x="4081463" y="614363"/>
              <a:ext cx="185737" cy="871537"/>
            </a:xfrm>
            <a:custGeom>
              <a:avLst/>
              <a:gdLst/>
              <a:ahLst/>
              <a:cxnLst>
                <a:cxn ang="0">
                  <a:pos x="185737" y="790760"/>
                </a:cxn>
                <a:cxn ang="0">
                  <a:pos x="101311" y="871537"/>
                </a:cxn>
                <a:cxn ang="0">
                  <a:pos x="84426" y="871537"/>
                </a:cxn>
                <a:cxn ang="0">
                  <a:pos x="0" y="790760"/>
                </a:cxn>
                <a:cxn ang="0">
                  <a:pos x="0" y="85028"/>
                </a:cxn>
                <a:cxn ang="0">
                  <a:pos x="84426" y="0"/>
                </a:cxn>
                <a:cxn ang="0">
                  <a:pos x="101311" y="0"/>
                </a:cxn>
                <a:cxn ang="0">
                  <a:pos x="185737" y="85028"/>
                </a:cxn>
                <a:cxn ang="0">
                  <a:pos x="185737" y="790760"/>
                </a:cxn>
              </a:cxnLst>
              <a:pathLst>
                <a:path w="44" h="205">
                  <a:moveTo>
                    <a:pt x="44" y="186"/>
                  </a:moveTo>
                  <a:cubicBezTo>
                    <a:pt x="44" y="197"/>
                    <a:pt x="35" y="205"/>
                    <a:pt x="24" y="205"/>
                  </a:cubicBezTo>
                  <a:cubicBezTo>
                    <a:pt x="20" y="205"/>
                    <a:pt x="20" y="205"/>
                    <a:pt x="20" y="205"/>
                  </a:cubicBezTo>
                  <a:cubicBezTo>
                    <a:pt x="9" y="205"/>
                    <a:pt x="0" y="197"/>
                    <a:pt x="0" y="18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44" y="9"/>
                    <a:pt x="44" y="20"/>
                  </a:cubicBezTo>
                  <a:lnTo>
                    <a:pt x="44" y="186"/>
                  </a:lnTo>
                  <a:close/>
                </a:path>
              </a:pathLst>
            </a:custGeom>
            <a:solidFill>
              <a:srgbClr val="84AB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68" name="Rectangle 56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69" name="Rectangle 57"/>
            <p:cNvSpPr/>
            <p:nvPr/>
          </p:nvSpPr>
          <p:spPr>
            <a:xfrm>
              <a:off x="8994775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0" name="Oval 58"/>
            <p:cNvSpPr/>
            <p:nvPr/>
          </p:nvSpPr>
          <p:spPr>
            <a:xfrm>
              <a:off x="8786813" y="6350"/>
              <a:ext cx="517525" cy="18415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1" name="Freeform 59"/>
            <p:cNvSpPr/>
            <p:nvPr/>
          </p:nvSpPr>
          <p:spPr>
            <a:xfrm>
              <a:off x="8786813" y="6350"/>
              <a:ext cx="258762" cy="1841500"/>
            </a:xfrm>
            <a:custGeom>
              <a:avLst/>
              <a:gdLst/>
              <a:ahLst/>
              <a:cxnLst>
                <a:cxn ang="0">
                  <a:pos x="258762" y="0"/>
                </a:cxn>
                <a:cxn ang="0">
                  <a:pos x="0" y="1229084"/>
                </a:cxn>
                <a:cxn ang="0">
                  <a:pos x="258762" y="1841500"/>
                </a:cxn>
                <a:cxn ang="0">
                  <a:pos x="258762" y="0"/>
                </a:cxn>
                <a:cxn ang="0">
                  <a:pos x="258762" y="0"/>
                </a:cxn>
              </a:cxnLst>
              <a:pathLst>
                <a:path w="61" h="433">
                  <a:moveTo>
                    <a:pt x="61" y="0"/>
                  </a:moveTo>
                  <a:cubicBezTo>
                    <a:pt x="27" y="0"/>
                    <a:pt x="0" y="169"/>
                    <a:pt x="0" y="289"/>
                  </a:cubicBezTo>
                  <a:cubicBezTo>
                    <a:pt x="0" y="408"/>
                    <a:pt x="27" y="433"/>
                    <a:pt x="61" y="43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2" name="Rectangle 60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solidFill>
              <a:srgbClr val="856037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3" name="Rectangle 61"/>
            <p:cNvSpPr/>
            <p:nvPr/>
          </p:nvSpPr>
          <p:spPr>
            <a:xfrm>
              <a:off x="10421938" y="1771650"/>
              <a:ext cx="101600" cy="195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4" name="Oval 62"/>
            <p:cNvSpPr/>
            <p:nvPr/>
          </p:nvSpPr>
          <p:spPr>
            <a:xfrm>
              <a:off x="10215563" y="908050"/>
              <a:ext cx="520700" cy="939800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5" name="Freeform 63"/>
            <p:cNvSpPr/>
            <p:nvPr/>
          </p:nvSpPr>
          <p:spPr>
            <a:xfrm>
              <a:off x="10215563" y="1239838"/>
              <a:ext cx="257175" cy="608012"/>
            </a:xfrm>
            <a:custGeom>
              <a:avLst/>
              <a:gdLst/>
              <a:ahLst/>
              <a:cxnLst>
                <a:cxn ang="0">
                  <a:pos x="37944" y="0"/>
                </a:cxn>
                <a:cxn ang="0">
                  <a:pos x="0" y="293376"/>
                </a:cxn>
                <a:cxn ang="0">
                  <a:pos x="257175" y="608012"/>
                </a:cxn>
                <a:cxn ang="0">
                  <a:pos x="257175" y="76533"/>
                </a:cxn>
                <a:cxn ang="0">
                  <a:pos x="37944" y="0"/>
                </a:cxn>
              </a:cxnLst>
              <a:pathLst>
                <a:path w="61" h="143">
                  <a:moveTo>
                    <a:pt x="9" y="0"/>
                  </a:moveTo>
                  <a:cubicBezTo>
                    <a:pt x="3" y="23"/>
                    <a:pt x="0" y="48"/>
                    <a:pt x="0" y="69"/>
                  </a:cubicBezTo>
                  <a:cubicBezTo>
                    <a:pt x="0" y="130"/>
                    <a:pt x="27" y="143"/>
                    <a:pt x="61" y="14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39" y="18"/>
                    <a:pt x="20" y="14"/>
                    <a:pt x="9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6" name="Oval 64"/>
            <p:cNvSpPr/>
            <p:nvPr/>
          </p:nvSpPr>
          <p:spPr>
            <a:xfrm>
              <a:off x="10215563" y="647700"/>
              <a:ext cx="520700" cy="668337"/>
            </a:xfrm>
            <a:prstGeom prst="ellipse">
              <a:avLst/>
            </a:prstGeom>
            <a:solidFill>
              <a:srgbClr val="84AB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等线"/>
                <a:ea typeface="等线"/>
              </a:endParaRPr>
            </a:p>
          </p:txBody>
        </p:sp>
        <p:sp>
          <p:nvSpPr>
            <p:cNvPr id="13377" name="Freeform 65"/>
            <p:cNvSpPr/>
            <p:nvPr/>
          </p:nvSpPr>
          <p:spPr>
            <a:xfrm>
              <a:off x="10215563" y="647700"/>
              <a:ext cx="257175" cy="668337"/>
            </a:xfrm>
            <a:custGeom>
              <a:avLst/>
              <a:gdLst/>
              <a:ahLst/>
              <a:cxnLst>
                <a:cxn ang="0">
                  <a:pos x="257175" y="0"/>
                </a:cxn>
                <a:cxn ang="0">
                  <a:pos x="0" y="442720"/>
                </a:cxn>
                <a:cxn ang="0">
                  <a:pos x="257175" y="668337"/>
                </a:cxn>
                <a:cxn ang="0">
                  <a:pos x="257175" y="0"/>
                </a:cxn>
                <a:cxn ang="0">
                  <a:pos x="257175" y="0"/>
                </a:cxn>
              </a:cxnLst>
              <a:pathLst>
                <a:path w="61" h="157">
                  <a:moveTo>
                    <a:pt x="61" y="0"/>
                  </a:moveTo>
                  <a:cubicBezTo>
                    <a:pt x="27" y="0"/>
                    <a:pt x="0" y="61"/>
                    <a:pt x="0" y="104"/>
                  </a:cubicBezTo>
                  <a:cubicBezTo>
                    <a:pt x="0" y="148"/>
                    <a:pt x="27" y="157"/>
                    <a:pt x="61" y="15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93B6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78" name="Freeform 66"/>
            <p:cNvSpPr/>
            <p:nvPr/>
          </p:nvSpPr>
          <p:spPr>
            <a:xfrm>
              <a:off x="6350" y="1966913"/>
              <a:ext cx="11717337" cy="344487"/>
            </a:xfrm>
            <a:custGeom>
              <a:avLst/>
              <a:gdLst/>
              <a:ahLst/>
              <a:cxnLst>
                <a:cxn ang="0">
                  <a:pos x="11717337" y="178623"/>
                </a:cxn>
                <a:cxn ang="0">
                  <a:pos x="11513999" y="344487"/>
                </a:cxn>
                <a:cxn ang="0">
                  <a:pos x="203338" y="344487"/>
                </a:cxn>
                <a:cxn ang="0">
                  <a:pos x="0" y="178623"/>
                </a:cxn>
                <a:cxn ang="0">
                  <a:pos x="0" y="165864"/>
                </a:cxn>
                <a:cxn ang="0">
                  <a:pos x="203338" y="0"/>
                </a:cxn>
                <a:cxn ang="0">
                  <a:pos x="11513999" y="0"/>
                </a:cxn>
                <a:cxn ang="0">
                  <a:pos x="11717337" y="165864"/>
                </a:cxn>
                <a:cxn ang="0">
                  <a:pos x="11717337" y="178623"/>
                </a:cxn>
              </a:cxnLst>
              <a:pathLst>
                <a:path w="2766" h="81">
                  <a:moveTo>
                    <a:pt x="2766" y="42"/>
                  </a:moveTo>
                  <a:cubicBezTo>
                    <a:pt x="2766" y="64"/>
                    <a:pt x="2745" y="81"/>
                    <a:pt x="271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22" y="81"/>
                    <a:pt x="0" y="64"/>
                    <a:pt x="0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2" y="0"/>
                    <a:pt x="48" y="0"/>
                  </a:cubicBezTo>
                  <a:cubicBezTo>
                    <a:pt x="2718" y="0"/>
                    <a:pt x="2718" y="0"/>
                    <a:pt x="2718" y="0"/>
                  </a:cubicBezTo>
                  <a:cubicBezTo>
                    <a:pt x="2745" y="0"/>
                    <a:pt x="2766" y="17"/>
                    <a:pt x="2766" y="39"/>
                  </a:cubicBezTo>
                  <a:lnTo>
                    <a:pt x="2766" y="42"/>
                  </a:lnTo>
                  <a:close/>
                </a:path>
              </a:pathLst>
            </a:custGeom>
            <a:solidFill>
              <a:srgbClr val="1CB75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1CB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80" name="Freeform 6"/>
          <p:cNvSpPr/>
          <p:nvPr/>
        </p:nvSpPr>
        <p:spPr>
          <a:xfrm>
            <a:off x="1552575" y="1373188"/>
            <a:ext cx="3121025" cy="1638300"/>
          </a:xfrm>
          <a:custGeom>
            <a:avLst/>
            <a:gdLst/>
            <a:ahLst/>
            <a:cxnLst>
              <a:cxn ang="0">
                <a:pos x="3121025" y="1638300"/>
              </a:cxn>
              <a:cxn ang="0">
                <a:pos x="0" y="1406525"/>
              </a:cxn>
              <a:cxn ang="0">
                <a:pos x="0" y="0"/>
              </a:cxn>
              <a:cxn ang="0">
                <a:pos x="3121025" y="477838"/>
              </a:cxn>
              <a:cxn ang="0">
                <a:pos x="3121025" y="1638300"/>
              </a:cxn>
            </a:cxnLst>
            <a:pathLst>
              <a:path w="1966" h="1032">
                <a:moveTo>
                  <a:pt x="1966" y="1032"/>
                </a:moveTo>
                <a:lnTo>
                  <a:pt x="0" y="886"/>
                </a:lnTo>
                <a:lnTo>
                  <a:pt x="0" y="0"/>
                </a:lnTo>
                <a:lnTo>
                  <a:pt x="1966" y="301"/>
                </a:lnTo>
                <a:lnTo>
                  <a:pt x="1966" y="1032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1" name="Freeform 10"/>
          <p:cNvSpPr/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2" name="Freeform 11"/>
          <p:cNvSpPr>
            <a:spLocks noEditPoints="1"/>
          </p:cNvSpPr>
          <p:nvPr/>
        </p:nvSpPr>
        <p:spPr>
          <a:xfrm>
            <a:off x="4137025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3" name="Freeform 12"/>
          <p:cNvSpPr>
            <a:spLocks noEditPoints="1"/>
          </p:cNvSpPr>
          <p:nvPr/>
        </p:nvSpPr>
        <p:spPr>
          <a:xfrm>
            <a:off x="4137025" y="1166813"/>
            <a:ext cx="1111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1113" y="0"/>
              </a:cxn>
              <a:cxn ang="0">
                <a:pos x="11113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7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4" name="Freeform 13"/>
          <p:cNvSpPr/>
          <p:nvPr/>
        </p:nvSpPr>
        <p:spPr>
          <a:xfrm>
            <a:off x="4148138" y="11668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87" name="文本框 172"/>
          <p:cNvSpPr txBox="1"/>
          <p:nvPr/>
        </p:nvSpPr>
        <p:spPr>
          <a:xfrm>
            <a:off x="6093143" y="3044190"/>
            <a:ext cx="5767387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/>
            <a:r>
              <a:rPr lang="en-US" altLang="zh-CN" sz="30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Bootstrap V4.2.1</a:t>
            </a:r>
            <a:endParaRPr lang="en-US" altLang="zh-CN" sz="3000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88" name="文本框 173"/>
          <p:cNvSpPr txBox="1"/>
          <p:nvPr/>
        </p:nvSpPr>
        <p:spPr>
          <a:xfrm>
            <a:off x="6093460" y="1598930"/>
            <a:ext cx="5473700" cy="1276350"/>
          </a:xfrm>
          <a:prstGeom prst="rect">
            <a:avLst/>
          </a:prstGeom>
          <a:solidFill>
            <a:srgbClr val="73C5FF"/>
          </a:solidFill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10000"/>
              </a:lnSpc>
            </a:pPr>
            <a:r>
              <a:rPr lang="en-US" altLang="zh-CN" sz="7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Download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 descr="graphic-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6775"/>
            <a:ext cx="6245225" cy="472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3"/>
  <p:tag name="KSO_WM_UNIT_COLOR_SCHEME_PARENT_PAGE" val="2_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6"/>
  <p:tag name="KSO_WM_UNIT_COLOR_SCHEME_PARENT_PAGE" val="2_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8"/>
  <p:tag name="KSO_WM_UNIT_COLOR_SCHEME_PARENT_PAGE" val="2_1"/>
</p:tagLst>
</file>

<file path=ppt/tags/tag1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BEAUTIFY_FLAG" val="#wm#"/>
  <p:tag name="KSO_WM_UNIT_COLOR_SCHEME_SHAPE_ID" val="170"/>
  <p:tag name="KSO_WM_UNIT_COLOR_SCHEME_PARENT_PAGE" val="2_11"/>
  <p:tag name="KSO_WM_UNIT_TYPE" val="i"/>
  <p:tag name="KSO_WM_UNIT_INDEX" val="1"/>
</p:tagLst>
</file>

<file path=ppt/tags/tag1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"/>
  <p:tag name="KSO_WM_UNIT_LAYERLEVEL" val="1"/>
  <p:tag name="KSO_WM_TAG_VERSION" val="1.0"/>
  <p:tag name="KSO_WM_BEAUTIFY_FLAG" val="#wm#"/>
  <p:tag name="KSO_WM_UNIT_COLOR_SCHEME_SHAPE_ID" val="174"/>
  <p:tag name="KSO_WM_UNIT_COLOR_SCHEME_PARENT_PAGE" val="2_11"/>
  <p:tag name="KSO_WM_UNIT_TYPE" val="i"/>
  <p:tag name="KSO_WM_UNIT_INDEX" val="3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1.0"/>
  <p:tag name="KSO_WM_BEAUTIFY_FLAG" val="#wm#"/>
  <p:tag name="KSO_WM_UNIT_COLOR_SCHEME_SHAPE_ID" val="175"/>
  <p:tag name="KSO_WM_UNIT_COLOR_SCHEME_PARENT_PAGE" val="2_11"/>
  <p:tag name="KSO_WM_UNIT_TYPE" val="i"/>
  <p:tag name="KSO_WM_UNIT_INDEX" val="4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"/>
  <p:tag name="KSO_WM_UNIT_LAYERLEVEL" val="1"/>
  <p:tag name="KSO_WM_TAG_VERSION" val="1.0"/>
  <p:tag name="KSO_WM_BEAUTIFY_FLAG" val="#wm#"/>
  <p:tag name="KSO_WM_UNIT_COLOR_SCHEME_SHAPE_ID" val="176"/>
  <p:tag name="KSO_WM_UNIT_COLOR_SCHEME_PARENT_PAGE" val="2_11"/>
  <p:tag name="KSO_WM_UNIT_TYPE" val="i"/>
  <p:tag name="KSO_WM_UNIT_INDEX" val="5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"/>
  <p:tag name="KSO_WM_UNIT_LAYERLEVEL" val="1"/>
  <p:tag name="KSO_WM_TAG_VERSION" val="1.0"/>
  <p:tag name="KSO_WM_BEAUTIFY_FLAG" val="#wm#"/>
  <p:tag name="KSO_WM_UNIT_COLOR_SCHEME_SHAPE_ID" val="177"/>
  <p:tag name="KSO_WM_UNIT_COLOR_SCHEME_PARENT_PAGE" val="2_11"/>
  <p:tag name="KSO_WM_UNIT_TYPE" val="i"/>
  <p:tag name="KSO_WM_UNIT_INDEX" val="6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"/>
  <p:tag name="KSO_WM_UNIT_LAYERLEVEL" val="1"/>
  <p:tag name="KSO_WM_TAG_VERSION" val="1.0"/>
  <p:tag name="KSO_WM_BEAUTIFY_FLAG" val="#wm#"/>
  <p:tag name="KSO_WM_UNIT_COLOR_SCHEME_SHAPE_ID" val="180"/>
  <p:tag name="KSO_WM_UNIT_COLOR_SCHEME_PARENT_PAGE" val="2_11"/>
  <p:tag name="KSO_WM_UNIT_TYPE" val="i"/>
  <p:tag name="KSO_WM_UNIT_INDEX" val="7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8"/>
  <p:tag name="KSO_WM_UNIT_LAYERLEVEL" val="1"/>
  <p:tag name="KSO_WM_TAG_VERSION" val="1.0"/>
  <p:tag name="KSO_WM_BEAUTIFY_FLAG" val="#wm#"/>
  <p:tag name="KSO_WM_UNIT_COLOR_SCHEME_SHAPE_ID" val="173"/>
  <p:tag name="KSO_WM_UNIT_COLOR_SCHEME_PARENT_PAGE" val="2_11"/>
  <p:tag name="KSO_WM_UNIT_TYPE" val="i"/>
  <p:tag name="KSO_WM_UNIT_INDEX" val="8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9"/>
  <p:tag name="KSO_WM_UNIT_LAYERLEVEL" val="1"/>
  <p:tag name="KSO_WM_TAG_VERSION" val="1.0"/>
  <p:tag name="KSO_WM_BEAUTIFY_FLAG" val="#wm#"/>
  <p:tag name="KSO_WM_UNIT_COLOR_SCHEME_SHAPE_ID" val="178"/>
  <p:tag name="KSO_WM_UNIT_COLOR_SCHEME_PARENT_PAGE" val="2_11"/>
  <p:tag name="KSO_WM_UNIT_TYPE" val="i"/>
  <p:tag name="KSO_WM_UNIT_INDEX" val="9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0"/>
  <p:tag name="KSO_WM_UNIT_LAYERLEVEL" val="1"/>
  <p:tag name="KSO_WM_TAG_VERSION" val="1.0"/>
  <p:tag name="KSO_WM_BEAUTIFY_FLAG" val="#wm#"/>
  <p:tag name="KSO_WM_UNIT_COLOR_SCHEME_SHAPE_ID" val="179"/>
  <p:tag name="KSO_WM_UNIT_COLOR_SCHEME_PARENT_PAGE" val="2_11"/>
  <p:tag name="KSO_WM_UNIT_TYPE" val="i"/>
  <p:tag name="KSO_WM_UNIT_INDEX" val="10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9"/>
  <p:tag name="KSO_WM_UNIT_COLOR_SCHEME_PARENT_PAGE" val="2_1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1"/>
  <p:tag name="KSO_WM_UNIT_LAYERLEVEL" val="1"/>
  <p:tag name="KSO_WM_TAG_VERSION" val="1.0"/>
  <p:tag name="KSO_WM_BEAUTIFY_FLAG" val="#wm#"/>
  <p:tag name="KSO_WM_UNIT_COLOR_SCHEME_SHAPE_ID" val="181"/>
  <p:tag name="KSO_WM_UNIT_COLOR_SCHEME_PARENT_PAGE" val="2_11"/>
  <p:tag name="KSO_WM_UNIT_TYPE" val="i"/>
  <p:tag name="KSO_WM_UNIT_INDEX" val="11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2"/>
  <p:tag name="KSO_WM_UNIT_LAYERLEVEL" val="1"/>
  <p:tag name="KSO_WM_TAG_VERSION" val="1.0"/>
  <p:tag name="KSO_WM_BEAUTIFY_FLAG" val="#wm#"/>
  <p:tag name="KSO_WM_UNIT_COLOR_SCHEME_SHAPE_ID" val="182"/>
  <p:tag name="KSO_WM_UNIT_COLOR_SCHEME_PARENT_PAGE" val="2_11"/>
  <p:tag name="KSO_WM_UNIT_TYPE" val="i"/>
  <p:tag name="KSO_WM_UNIT_INDEX" val="12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3"/>
  <p:tag name="KSO_WM_UNIT_LAYERLEVEL" val="1"/>
  <p:tag name="KSO_WM_TAG_VERSION" val="1.0"/>
  <p:tag name="KSO_WM_BEAUTIFY_FLAG" val="#wm#"/>
  <p:tag name="KSO_WM_UNIT_COLOR_SCHEME_SHAPE_ID" val="183"/>
  <p:tag name="KSO_WM_UNIT_COLOR_SCHEME_PARENT_PAGE" val="2_11"/>
  <p:tag name="KSO_WM_UNIT_TYPE" val="i"/>
  <p:tag name="KSO_WM_UNIT_INDEX" val="13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4"/>
  <p:tag name="KSO_WM_UNIT_LAYERLEVEL" val="1"/>
  <p:tag name="KSO_WM_TAG_VERSION" val="1.0"/>
  <p:tag name="KSO_WM_BEAUTIFY_FLAG" val="#wm#"/>
  <p:tag name="KSO_WM_UNIT_COLOR_SCHEME_SHAPE_ID" val="184"/>
  <p:tag name="KSO_WM_UNIT_COLOR_SCHEME_PARENT_PAGE" val="2_11"/>
  <p:tag name="KSO_WM_UNIT_TYPE" val="i"/>
  <p:tag name="KSO_WM_UNIT_INDEX" val="14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5"/>
  <p:tag name="KSO_WM_UNIT_LAYERLEVEL" val="1"/>
  <p:tag name="KSO_WM_TAG_VERSION" val="1.0"/>
  <p:tag name="KSO_WM_BEAUTIFY_FLAG" val="#wm#"/>
  <p:tag name="KSO_WM_UNIT_COLOR_SCHEME_SHAPE_ID" val="186"/>
  <p:tag name="KSO_WM_UNIT_COLOR_SCHEME_PARENT_PAGE" val="2_11"/>
  <p:tag name="KSO_WM_UNIT_TYPE" val="i"/>
  <p:tag name="KSO_WM_UNIT_INDEX" val="15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6"/>
  <p:tag name="KSO_WM_UNIT_LAYERLEVEL" val="1"/>
  <p:tag name="KSO_WM_TAG_VERSION" val="1.0"/>
  <p:tag name="KSO_WM_BEAUTIFY_FLAG" val="#wm#"/>
  <p:tag name="KSO_WM_UNIT_COLOR_SCHEME_SHAPE_ID" val="187"/>
  <p:tag name="KSO_WM_UNIT_COLOR_SCHEME_PARENT_PAGE" val="2_11"/>
  <p:tag name="KSO_WM_UNIT_TYPE" val="i"/>
  <p:tag name="KSO_WM_UNIT_INDEX" val="16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7"/>
  <p:tag name="KSO_WM_UNIT_LAYERLEVEL" val="1"/>
  <p:tag name="KSO_WM_TAG_VERSION" val="1.0"/>
  <p:tag name="KSO_WM_BEAUTIFY_FLAG" val="#wm#"/>
  <p:tag name="KSO_WM_UNIT_COLOR_SCHEME_SHAPE_ID" val="188"/>
  <p:tag name="KSO_WM_UNIT_COLOR_SCHEME_PARENT_PAGE" val="2_11"/>
  <p:tag name="KSO_WM_UNIT_TYPE" val="i"/>
  <p:tag name="KSO_WM_UNIT_INDEX" val="17"/>
</p:tagLst>
</file>

<file path=ppt/tags/tag1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8"/>
  <p:tag name="KSO_WM_UNIT_LAYERLEVEL" val="1"/>
  <p:tag name="KSO_WM_TAG_VERSION" val="1.0"/>
  <p:tag name="KSO_WM_BEAUTIFY_FLAG" val="#wm#"/>
  <p:tag name="KSO_WM_UNIT_COLOR_SCHEME_SHAPE_ID" val="189"/>
  <p:tag name="KSO_WM_UNIT_COLOR_SCHEME_PARENT_PAGE" val="2_11"/>
  <p:tag name="KSO_WM_UNIT_TYPE" val="i"/>
  <p:tag name="KSO_WM_UNIT_INDEX" val="18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9"/>
  <p:tag name="KSO_WM_UNIT_LAYERLEVEL" val="1"/>
  <p:tag name="KSO_WM_TAG_VERSION" val="1.0"/>
  <p:tag name="KSO_WM_BEAUTIFY_FLAG" val="#wm#"/>
  <p:tag name="KSO_WM_UNIT_COLOR_SCHEME_SHAPE_ID" val="190"/>
  <p:tag name="KSO_WM_UNIT_COLOR_SCHEME_PARENT_PAGE" val="2_11"/>
  <p:tag name="KSO_WM_UNIT_TYPE" val="i"/>
  <p:tag name="KSO_WM_UNIT_INDEX" val="19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0"/>
  <p:tag name="KSO_WM_UNIT_LAYERLEVEL" val="1"/>
  <p:tag name="KSO_WM_TAG_VERSION" val="1.0"/>
  <p:tag name="KSO_WM_BEAUTIFY_FLAG" val="#wm#"/>
  <p:tag name="KSO_WM_UNIT_COLOR_SCHEME_SHAPE_ID" val="198"/>
  <p:tag name="KSO_WM_UNIT_COLOR_SCHEME_PARENT_PAGE" val="2_11"/>
  <p:tag name="KSO_WM_UNIT_TYPE" val="i"/>
  <p:tag name="KSO_WM_UNIT_INDEX" val="20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0"/>
  <p:tag name="KSO_WM_UNIT_COLOR_SCHEME_PARENT_PAGE" val="2_1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1"/>
  <p:tag name="KSO_WM_UNIT_LAYERLEVEL" val="1"/>
  <p:tag name="KSO_WM_TAG_VERSION" val="1.0"/>
  <p:tag name="KSO_WM_BEAUTIFY_FLAG" val="#wm#"/>
  <p:tag name="KSO_WM_UNIT_COLOR_SCHEME_SHAPE_ID" val="199"/>
  <p:tag name="KSO_WM_UNIT_COLOR_SCHEME_PARENT_PAGE" val="2_11"/>
  <p:tag name="KSO_WM_UNIT_TYPE" val="i"/>
  <p:tag name="KSO_WM_UNIT_INDEX" val="21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2"/>
  <p:tag name="KSO_WM_UNIT_LAYERLEVEL" val="1"/>
  <p:tag name="KSO_WM_TAG_VERSION" val="1.0"/>
  <p:tag name="KSO_WM_BEAUTIFY_FLAG" val="#wm#"/>
  <p:tag name="KSO_WM_UNIT_COLOR_SCHEME_SHAPE_ID" val="200"/>
  <p:tag name="KSO_WM_UNIT_COLOR_SCHEME_PARENT_PAGE" val="2_11"/>
  <p:tag name="KSO_WM_UNIT_TYPE" val="i"/>
  <p:tag name="KSO_WM_UNIT_INDEX" val="22"/>
</p:tagLst>
</file>

<file path=ppt/tags/tag1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3"/>
  <p:tag name="KSO_WM_UNIT_LAYERLEVEL" val="1"/>
  <p:tag name="KSO_WM_TAG_VERSION" val="1.0"/>
  <p:tag name="KSO_WM_BEAUTIFY_FLAG" val="#wm#"/>
  <p:tag name="KSO_WM_UNIT_COLOR_SCHEME_SHAPE_ID" val="201"/>
  <p:tag name="KSO_WM_UNIT_COLOR_SCHEME_PARENT_PAGE" val="2_11"/>
  <p:tag name="KSO_WM_UNIT_TYPE" val="i"/>
  <p:tag name="KSO_WM_UNIT_INDEX" val="23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4"/>
  <p:tag name="KSO_WM_UNIT_LAYERLEVEL" val="1"/>
  <p:tag name="KSO_WM_TAG_VERSION" val="1.0"/>
  <p:tag name="KSO_WM_BEAUTIFY_FLAG" val="#wm#"/>
  <p:tag name="KSO_WM_UNIT_COLOR_SCHEME_SHAPE_ID" val="202"/>
  <p:tag name="KSO_WM_UNIT_COLOR_SCHEME_PARENT_PAGE" val="2_11"/>
  <p:tag name="KSO_WM_UNIT_TYPE" val="i"/>
  <p:tag name="KSO_WM_UNIT_INDEX" val="24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5"/>
  <p:tag name="KSO_WM_UNIT_LAYERLEVEL" val="1"/>
  <p:tag name="KSO_WM_TAG_VERSION" val="1.0"/>
  <p:tag name="KSO_WM_BEAUTIFY_FLAG" val="#wm#"/>
  <p:tag name="KSO_WM_UNIT_COLOR_SCHEME_SHAPE_ID" val="203"/>
  <p:tag name="KSO_WM_UNIT_COLOR_SCHEME_PARENT_PAGE" val="2_11"/>
  <p:tag name="KSO_WM_UNIT_TYPE" val="i"/>
  <p:tag name="KSO_WM_UNIT_INDEX" val="25"/>
</p:tagLst>
</file>

<file path=ppt/tags/tag1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6"/>
  <p:tag name="KSO_WM_UNIT_LAYERLEVEL" val="1"/>
  <p:tag name="KSO_WM_TAG_VERSION" val="1.0"/>
  <p:tag name="KSO_WM_BEAUTIFY_FLAG" val="#wm#"/>
  <p:tag name="KSO_WM_UNIT_COLOR_SCHEME_SHAPE_ID" val="204"/>
  <p:tag name="KSO_WM_UNIT_COLOR_SCHEME_PARENT_PAGE" val="2_11"/>
  <p:tag name="KSO_WM_UNIT_TYPE" val="i"/>
  <p:tag name="KSO_WM_UNIT_INDEX" val="26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7"/>
  <p:tag name="KSO_WM_UNIT_LAYERLEVEL" val="1"/>
  <p:tag name="KSO_WM_TAG_VERSION" val="1.0"/>
  <p:tag name="KSO_WM_BEAUTIFY_FLAG" val="#wm#"/>
  <p:tag name="KSO_WM_UNIT_COLOR_SCHEME_SHAPE_ID" val="205"/>
  <p:tag name="KSO_WM_UNIT_COLOR_SCHEME_PARENT_PAGE" val="2_11"/>
  <p:tag name="KSO_WM_UNIT_TYPE" val="i"/>
  <p:tag name="KSO_WM_UNIT_INDEX" val="27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8"/>
  <p:tag name="KSO_WM_UNIT_LAYERLEVEL" val="1"/>
  <p:tag name="KSO_WM_TAG_VERSION" val="1.0"/>
  <p:tag name="KSO_WM_BEAUTIFY_FLAG" val="#wm#"/>
  <p:tag name="KSO_WM_UNIT_COLOR_SCHEME_SHAPE_ID" val="206"/>
  <p:tag name="KSO_WM_UNIT_COLOR_SCHEME_PARENT_PAGE" val="2_11"/>
  <p:tag name="KSO_WM_UNIT_TYPE" val="i"/>
  <p:tag name="KSO_WM_UNIT_INDEX" val="28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9"/>
  <p:tag name="KSO_WM_UNIT_LAYERLEVEL" val="1"/>
  <p:tag name="KSO_WM_TAG_VERSION" val="1.0"/>
  <p:tag name="KSO_WM_BEAUTIFY_FLAG" val="#wm#"/>
  <p:tag name="KSO_WM_UNIT_COLOR_SCHEME_SHAPE_ID" val="207"/>
  <p:tag name="KSO_WM_UNIT_COLOR_SCHEME_PARENT_PAGE" val="2_11"/>
  <p:tag name="KSO_WM_UNIT_TYPE" val="i"/>
  <p:tag name="KSO_WM_UNIT_INDEX" val="29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0"/>
  <p:tag name="KSO_WM_UNIT_LAYERLEVEL" val="1"/>
  <p:tag name="KSO_WM_TAG_VERSION" val="1.0"/>
  <p:tag name="KSO_WM_BEAUTIFY_FLAG" val="#wm#"/>
  <p:tag name="KSO_WM_UNIT_COLOR_SCHEME_SHAPE_ID" val="208"/>
  <p:tag name="KSO_WM_UNIT_COLOR_SCHEME_PARENT_PAGE" val="2_11"/>
  <p:tag name="KSO_WM_UNIT_TYPE" val="i"/>
  <p:tag name="KSO_WM_UNIT_INDEX" val="30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1"/>
  <p:tag name="KSO_WM_UNIT_COLOR_SCHEME_PARENT_PAGE" val="2_1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1"/>
  <p:tag name="KSO_WM_UNIT_LAYERLEVEL" val="1"/>
  <p:tag name="KSO_WM_TAG_VERSION" val="1.0"/>
  <p:tag name="KSO_WM_BEAUTIFY_FLAG" val="#wm#"/>
  <p:tag name="KSO_WM_UNIT_COLOR_SCHEME_SHAPE_ID" val="209"/>
  <p:tag name="KSO_WM_UNIT_COLOR_SCHEME_PARENT_PAGE" val="2_11"/>
  <p:tag name="KSO_WM_UNIT_TYPE" val="i"/>
  <p:tag name="KSO_WM_UNIT_INDEX" val="31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2"/>
  <p:tag name="KSO_WM_UNIT_LAYERLEVEL" val="1"/>
  <p:tag name="KSO_WM_TAG_VERSION" val="1.0"/>
  <p:tag name="KSO_WM_BEAUTIFY_FLAG" val="#wm#"/>
  <p:tag name="KSO_WM_UNIT_COLOR_SCHEME_SHAPE_ID" val="210"/>
  <p:tag name="KSO_WM_UNIT_COLOR_SCHEME_PARENT_PAGE" val="2_11"/>
  <p:tag name="KSO_WM_UNIT_TYPE" val="i"/>
  <p:tag name="KSO_WM_UNIT_INDEX" val="32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3"/>
  <p:tag name="KSO_WM_UNIT_LAYERLEVEL" val="1"/>
  <p:tag name="KSO_WM_TAG_VERSION" val="1.0"/>
  <p:tag name="KSO_WM_BEAUTIFY_FLAG" val="#wm#"/>
  <p:tag name="KSO_WM_UNIT_COLOR_SCHEME_SHAPE_ID" val="211"/>
  <p:tag name="KSO_WM_UNIT_COLOR_SCHEME_PARENT_PAGE" val="2_11"/>
  <p:tag name="KSO_WM_UNIT_TYPE" val="i"/>
  <p:tag name="KSO_WM_UNIT_INDEX" val="33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4"/>
  <p:tag name="KSO_WM_UNIT_LAYERLEVEL" val="1"/>
  <p:tag name="KSO_WM_TAG_VERSION" val="1.0"/>
  <p:tag name="KSO_WM_BEAUTIFY_FLAG" val="#wm#"/>
  <p:tag name="KSO_WM_UNIT_COLOR_SCHEME_SHAPE_ID" val="212"/>
  <p:tag name="KSO_WM_UNIT_COLOR_SCHEME_PARENT_PAGE" val="2_11"/>
  <p:tag name="KSO_WM_UNIT_TYPE" val="i"/>
  <p:tag name="KSO_WM_UNIT_INDEX" val="34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5"/>
  <p:tag name="KSO_WM_UNIT_LAYERLEVEL" val="1"/>
  <p:tag name="KSO_WM_TAG_VERSION" val="1.0"/>
  <p:tag name="KSO_WM_BEAUTIFY_FLAG" val="#wm#"/>
  <p:tag name="KSO_WM_UNIT_COLOR_SCHEME_SHAPE_ID" val="213"/>
  <p:tag name="KSO_WM_UNIT_COLOR_SCHEME_PARENT_PAGE" val="2_11"/>
  <p:tag name="KSO_WM_UNIT_TYPE" val="i"/>
  <p:tag name="KSO_WM_UNIT_INDEX" val="35"/>
</p:tagLst>
</file>

<file path=ppt/tags/tag1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6"/>
  <p:tag name="KSO_WM_UNIT_LAYERLEVEL" val="1"/>
  <p:tag name="KSO_WM_TAG_VERSION" val="1.0"/>
  <p:tag name="KSO_WM_BEAUTIFY_FLAG" val="#wm#"/>
  <p:tag name="KSO_WM_UNIT_COLOR_SCHEME_SHAPE_ID" val="214"/>
  <p:tag name="KSO_WM_UNIT_COLOR_SCHEME_PARENT_PAGE" val="2_11"/>
  <p:tag name="KSO_WM_UNIT_TYPE" val="i"/>
  <p:tag name="KSO_WM_UNIT_INDEX" val="36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7"/>
  <p:tag name="KSO_WM_UNIT_LAYERLEVEL" val="1"/>
  <p:tag name="KSO_WM_TAG_VERSION" val="1.0"/>
  <p:tag name="KSO_WM_BEAUTIFY_FLAG" val="#wm#"/>
  <p:tag name="KSO_WM_UNIT_COLOR_SCHEME_SHAPE_ID" val="215"/>
  <p:tag name="KSO_WM_UNIT_COLOR_SCHEME_PARENT_PAGE" val="2_11"/>
  <p:tag name="KSO_WM_UNIT_TYPE" val="i"/>
  <p:tag name="KSO_WM_UNIT_INDEX" val="37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8"/>
  <p:tag name="KSO_WM_UNIT_LAYERLEVEL" val="1"/>
  <p:tag name="KSO_WM_TAG_VERSION" val="1.0"/>
  <p:tag name="KSO_WM_BEAUTIFY_FLAG" val="#wm#"/>
  <p:tag name="KSO_WM_UNIT_COLOR_SCHEME_SHAPE_ID" val="216"/>
  <p:tag name="KSO_WM_UNIT_COLOR_SCHEME_PARENT_PAGE" val="2_11"/>
  <p:tag name="KSO_WM_UNIT_TYPE" val="i"/>
  <p:tag name="KSO_WM_UNIT_INDEX" val="38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9"/>
  <p:tag name="KSO_WM_UNIT_LAYERLEVEL" val="1"/>
  <p:tag name="KSO_WM_TAG_VERSION" val="1.0"/>
  <p:tag name="KSO_WM_BEAUTIFY_FLAG" val="#wm#"/>
  <p:tag name="KSO_WM_UNIT_COLOR_SCHEME_SHAPE_ID" val="217"/>
  <p:tag name="KSO_WM_UNIT_COLOR_SCHEME_PARENT_PAGE" val="2_11"/>
  <p:tag name="KSO_WM_UNIT_TYPE" val="i"/>
  <p:tag name="KSO_WM_UNIT_INDEX" val="39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0"/>
  <p:tag name="KSO_WM_UNIT_LAYERLEVEL" val="1"/>
  <p:tag name="KSO_WM_TAG_VERSION" val="1.0"/>
  <p:tag name="KSO_WM_BEAUTIFY_FLAG" val="#wm#"/>
  <p:tag name="KSO_WM_UNIT_COLOR_SCHEME_SHAPE_ID" val="218"/>
  <p:tag name="KSO_WM_UNIT_COLOR_SCHEME_PARENT_PAGE" val="2_11"/>
  <p:tag name="KSO_WM_UNIT_TYPE" val="i"/>
  <p:tag name="KSO_WM_UNIT_INDEX" val="40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2"/>
  <p:tag name="KSO_WM_UNIT_COLOR_SCHEME_PARENT_PAGE" val="2_1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1"/>
  <p:tag name="KSO_WM_UNIT_LAYERLEVEL" val="1"/>
  <p:tag name="KSO_WM_TAG_VERSION" val="1.0"/>
  <p:tag name="KSO_WM_BEAUTIFY_FLAG" val="#wm#"/>
  <p:tag name="KSO_WM_UNIT_COLOR_SCHEME_SHAPE_ID" val="219"/>
  <p:tag name="KSO_WM_UNIT_COLOR_SCHEME_PARENT_PAGE" val="2_11"/>
  <p:tag name="KSO_WM_UNIT_TYPE" val="i"/>
  <p:tag name="KSO_WM_UNIT_INDEX" val="41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2"/>
  <p:tag name="KSO_WM_UNIT_LAYERLEVEL" val="1"/>
  <p:tag name="KSO_WM_TAG_VERSION" val="1.0"/>
  <p:tag name="KSO_WM_BEAUTIFY_FLAG" val="#wm#"/>
  <p:tag name="KSO_WM_UNIT_COLOR_SCHEME_SHAPE_ID" val="220"/>
  <p:tag name="KSO_WM_UNIT_COLOR_SCHEME_PARENT_PAGE" val="2_11"/>
  <p:tag name="KSO_WM_UNIT_TYPE" val="i"/>
  <p:tag name="KSO_WM_UNIT_INDEX" val="42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3"/>
  <p:tag name="KSO_WM_UNIT_LAYERLEVEL" val="1"/>
  <p:tag name="KSO_WM_TAG_VERSION" val="1.0"/>
  <p:tag name="KSO_WM_BEAUTIFY_FLAG" val="#wm#"/>
  <p:tag name="KSO_WM_UNIT_COLOR_SCHEME_SHAPE_ID" val="221"/>
  <p:tag name="KSO_WM_UNIT_COLOR_SCHEME_PARENT_PAGE" val="2_11"/>
  <p:tag name="KSO_WM_UNIT_TYPE" val="i"/>
  <p:tag name="KSO_WM_UNIT_INDEX" val="43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4"/>
  <p:tag name="KSO_WM_UNIT_LAYERLEVEL" val="1"/>
  <p:tag name="KSO_WM_TAG_VERSION" val="1.0"/>
  <p:tag name="KSO_WM_BEAUTIFY_FLAG" val="#wm#"/>
  <p:tag name="KSO_WM_UNIT_COLOR_SCHEME_SHAPE_ID" val="222"/>
  <p:tag name="KSO_WM_UNIT_COLOR_SCHEME_PARENT_PAGE" val="2_11"/>
  <p:tag name="KSO_WM_UNIT_TYPE" val="i"/>
  <p:tag name="KSO_WM_UNIT_INDEX" val="44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5"/>
  <p:tag name="KSO_WM_UNIT_LAYERLEVEL" val="1"/>
  <p:tag name="KSO_WM_TAG_VERSION" val="1.0"/>
  <p:tag name="KSO_WM_BEAUTIFY_FLAG" val="#wm#"/>
  <p:tag name="KSO_WM_UNIT_COLOR_SCHEME_SHAPE_ID" val="223"/>
  <p:tag name="KSO_WM_UNIT_COLOR_SCHEME_PARENT_PAGE" val="2_11"/>
  <p:tag name="KSO_WM_UNIT_TYPE" val="i"/>
  <p:tag name="KSO_WM_UNIT_INDEX" val="45"/>
</p:tagLst>
</file>

<file path=ppt/tags/tag1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6"/>
  <p:tag name="KSO_WM_UNIT_LAYERLEVEL" val="1"/>
  <p:tag name="KSO_WM_TAG_VERSION" val="1.0"/>
  <p:tag name="KSO_WM_BEAUTIFY_FLAG" val="#wm#"/>
  <p:tag name="KSO_WM_UNIT_COLOR_SCHEME_SHAPE_ID" val="224"/>
  <p:tag name="KSO_WM_UNIT_COLOR_SCHEME_PARENT_PAGE" val="2_11"/>
  <p:tag name="KSO_WM_UNIT_TYPE" val="i"/>
  <p:tag name="KSO_WM_UNIT_INDEX" val="46"/>
</p:tagLst>
</file>

<file path=ppt/tags/tag1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7"/>
  <p:tag name="KSO_WM_UNIT_LAYERLEVEL" val="1"/>
  <p:tag name="KSO_WM_TAG_VERSION" val="1.0"/>
  <p:tag name="KSO_WM_BEAUTIFY_FLAG" val="#wm#"/>
  <p:tag name="KSO_WM_UNIT_COLOR_SCHEME_SHAPE_ID" val="225"/>
  <p:tag name="KSO_WM_UNIT_COLOR_SCHEME_PARENT_PAGE" val="2_11"/>
  <p:tag name="KSO_WM_UNIT_TYPE" val="i"/>
  <p:tag name="KSO_WM_UNIT_INDEX" val="47"/>
</p:tagLst>
</file>

<file path=ppt/tags/tag1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8"/>
  <p:tag name="KSO_WM_UNIT_LAYERLEVEL" val="1"/>
  <p:tag name="KSO_WM_TAG_VERSION" val="1.0"/>
  <p:tag name="KSO_WM_BEAUTIFY_FLAG" val="#wm#"/>
  <p:tag name="KSO_WM_UNIT_COLOR_SCHEME_SHAPE_ID" val="226"/>
  <p:tag name="KSO_WM_UNIT_COLOR_SCHEME_PARENT_PAGE" val="2_11"/>
  <p:tag name="KSO_WM_UNIT_TYPE" val="i"/>
  <p:tag name="KSO_WM_UNIT_INDEX" val="48"/>
</p:tagLst>
</file>

<file path=ppt/tags/tag1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9"/>
  <p:tag name="KSO_WM_UNIT_LAYERLEVEL" val="1"/>
  <p:tag name="KSO_WM_TAG_VERSION" val="1.0"/>
  <p:tag name="KSO_WM_BEAUTIFY_FLAG" val="#wm#"/>
  <p:tag name="KSO_WM_UNIT_COLOR_SCHEME_SHAPE_ID" val="227"/>
  <p:tag name="KSO_WM_UNIT_COLOR_SCHEME_PARENT_PAGE" val="2_11"/>
  <p:tag name="KSO_WM_UNIT_TYPE" val="i"/>
  <p:tag name="KSO_WM_UNIT_INDEX" val="49"/>
</p:tagLst>
</file>

<file path=ppt/tags/tag1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0"/>
  <p:tag name="KSO_WM_UNIT_LAYERLEVEL" val="1"/>
  <p:tag name="KSO_WM_TAG_VERSION" val="1.0"/>
  <p:tag name="KSO_WM_BEAUTIFY_FLAG" val="#wm#"/>
  <p:tag name="KSO_WM_UNIT_COLOR_SCHEME_SHAPE_ID" val="228"/>
  <p:tag name="KSO_WM_UNIT_COLOR_SCHEME_PARENT_PAGE" val="2_11"/>
  <p:tag name="KSO_WM_UNIT_TYPE" val="i"/>
  <p:tag name="KSO_WM_UNIT_INDEX" val="50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3"/>
  <p:tag name="KSO_WM_UNIT_COLOR_SCHEME_PARENT_PAGE" val="2_1"/>
</p:tagLst>
</file>

<file path=ppt/tags/tag1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1"/>
  <p:tag name="KSO_WM_UNIT_LAYERLEVEL" val="1"/>
  <p:tag name="KSO_WM_TAG_VERSION" val="1.0"/>
  <p:tag name="KSO_WM_BEAUTIFY_FLAG" val="#wm#"/>
  <p:tag name="KSO_WM_UNIT_COLOR_SCHEME_SHAPE_ID" val="229"/>
  <p:tag name="KSO_WM_UNIT_COLOR_SCHEME_PARENT_PAGE" val="2_11"/>
  <p:tag name="KSO_WM_UNIT_TYPE" val="i"/>
  <p:tag name="KSO_WM_UNIT_INDEX" val="51"/>
</p:tagLst>
</file>

<file path=ppt/tags/tag1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2"/>
  <p:tag name="KSO_WM_UNIT_LAYERLEVEL" val="1"/>
  <p:tag name="KSO_WM_TAG_VERSION" val="1.0"/>
  <p:tag name="KSO_WM_BEAUTIFY_FLAG" val="#wm#"/>
  <p:tag name="KSO_WM_UNIT_COLOR_SCHEME_SHAPE_ID" val="230"/>
  <p:tag name="KSO_WM_UNIT_COLOR_SCHEME_PARENT_PAGE" val="2_11"/>
  <p:tag name="KSO_WM_UNIT_TYPE" val="i"/>
  <p:tag name="KSO_WM_UNIT_INDEX" val="52"/>
</p:tagLst>
</file>

<file path=ppt/tags/tag1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3"/>
  <p:tag name="KSO_WM_UNIT_LAYERLEVEL" val="1"/>
  <p:tag name="KSO_WM_TAG_VERSION" val="1.0"/>
  <p:tag name="KSO_WM_BEAUTIFY_FLAG" val="#wm#"/>
  <p:tag name="KSO_WM_UNIT_COLOR_SCHEME_SHAPE_ID" val="231"/>
  <p:tag name="KSO_WM_UNIT_COLOR_SCHEME_PARENT_PAGE" val="2_11"/>
  <p:tag name="KSO_WM_UNIT_TYPE" val="i"/>
  <p:tag name="KSO_WM_UNIT_INDEX" val="53"/>
</p:tagLst>
</file>

<file path=ppt/tags/tag1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4"/>
  <p:tag name="KSO_WM_UNIT_LAYERLEVEL" val="1"/>
  <p:tag name="KSO_WM_TAG_VERSION" val="1.0"/>
  <p:tag name="KSO_WM_BEAUTIFY_FLAG" val="#wm#"/>
  <p:tag name="KSO_WM_UNIT_COLOR_SCHEME_SHAPE_ID" val="232"/>
  <p:tag name="KSO_WM_UNIT_COLOR_SCHEME_PARENT_PAGE" val="2_11"/>
  <p:tag name="KSO_WM_UNIT_TYPE" val="i"/>
  <p:tag name="KSO_WM_UNIT_INDEX" val="54"/>
</p:tagLst>
</file>

<file path=ppt/tags/tag1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5"/>
  <p:tag name="KSO_WM_UNIT_LAYERLEVEL" val="1"/>
  <p:tag name="KSO_WM_TAG_VERSION" val="1.0"/>
  <p:tag name="KSO_WM_BEAUTIFY_FLAG" val="#wm#"/>
  <p:tag name="KSO_WM_UNIT_COLOR_SCHEME_SHAPE_ID" val="233"/>
  <p:tag name="KSO_WM_UNIT_COLOR_SCHEME_PARENT_PAGE" val="2_11"/>
  <p:tag name="KSO_WM_UNIT_TYPE" val="i"/>
  <p:tag name="KSO_WM_UNIT_INDEX" val="55"/>
</p:tagLst>
</file>

<file path=ppt/tags/tag1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6"/>
  <p:tag name="KSO_WM_UNIT_LAYERLEVEL" val="1"/>
  <p:tag name="KSO_WM_TAG_VERSION" val="1.0"/>
  <p:tag name="KSO_WM_BEAUTIFY_FLAG" val="#wm#"/>
  <p:tag name="KSO_WM_UNIT_COLOR_SCHEME_SHAPE_ID" val="234"/>
  <p:tag name="KSO_WM_UNIT_COLOR_SCHEME_PARENT_PAGE" val="2_11"/>
  <p:tag name="KSO_WM_UNIT_TYPE" val="i"/>
  <p:tag name="KSO_WM_UNIT_INDEX" val="56"/>
</p:tagLst>
</file>

<file path=ppt/tags/tag1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7"/>
  <p:tag name="KSO_WM_UNIT_LAYERLEVEL" val="1"/>
  <p:tag name="KSO_WM_TAG_VERSION" val="1.0"/>
  <p:tag name="KSO_WM_BEAUTIFY_FLAG" val="#wm#"/>
  <p:tag name="KSO_WM_UNIT_COLOR_SCHEME_SHAPE_ID" val="235"/>
  <p:tag name="KSO_WM_UNIT_COLOR_SCHEME_PARENT_PAGE" val="2_11"/>
  <p:tag name="KSO_WM_UNIT_TYPE" val="i"/>
  <p:tag name="KSO_WM_UNIT_INDEX" val="57"/>
</p:tagLst>
</file>

<file path=ppt/tags/tag1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8"/>
  <p:tag name="KSO_WM_UNIT_LAYERLEVEL" val="1"/>
  <p:tag name="KSO_WM_TAG_VERSION" val="1.0"/>
  <p:tag name="KSO_WM_BEAUTIFY_FLAG" val="#wm#"/>
  <p:tag name="KSO_WM_UNIT_COLOR_SCHEME_SHAPE_ID" val="236"/>
  <p:tag name="KSO_WM_UNIT_COLOR_SCHEME_PARENT_PAGE" val="2_11"/>
  <p:tag name="KSO_WM_UNIT_TYPE" val="i"/>
  <p:tag name="KSO_WM_UNIT_INDEX" val="58"/>
</p:tagLst>
</file>

<file path=ppt/tags/tag1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9"/>
  <p:tag name="KSO_WM_UNIT_LAYERLEVEL" val="1"/>
  <p:tag name="KSO_WM_TAG_VERSION" val="1.0"/>
  <p:tag name="KSO_WM_BEAUTIFY_FLAG" val="#wm#"/>
  <p:tag name="KSO_WM_UNIT_COLOR_SCHEME_SHAPE_ID" val="237"/>
  <p:tag name="KSO_WM_UNIT_COLOR_SCHEME_PARENT_PAGE" val="2_11"/>
  <p:tag name="KSO_WM_UNIT_TYPE" val="i"/>
  <p:tag name="KSO_WM_UNIT_INDEX" val="59"/>
</p:tagLst>
</file>

<file path=ppt/tags/tag1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0"/>
  <p:tag name="KSO_WM_UNIT_LAYERLEVEL" val="1"/>
  <p:tag name="KSO_WM_TAG_VERSION" val="1.0"/>
  <p:tag name="KSO_WM_BEAUTIFY_FLAG" val="#wm#"/>
  <p:tag name="KSO_WM_UNIT_COLOR_SCHEME_SHAPE_ID" val="238"/>
  <p:tag name="KSO_WM_UNIT_COLOR_SCHEME_PARENT_PAGE" val="2_11"/>
  <p:tag name="KSO_WM_UNIT_TYPE" val="i"/>
  <p:tag name="KSO_WM_UNIT_INDEX" val="60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4"/>
  <p:tag name="KSO_WM_UNIT_COLOR_SCHEME_PARENT_PAGE" val="2_1"/>
</p:tagLst>
</file>

<file path=ppt/tags/tag1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1"/>
  <p:tag name="KSO_WM_UNIT_LAYERLEVEL" val="1"/>
  <p:tag name="KSO_WM_TAG_VERSION" val="1.0"/>
  <p:tag name="KSO_WM_BEAUTIFY_FLAG" val="#wm#"/>
  <p:tag name="KSO_WM_UNIT_COLOR_SCHEME_SHAPE_ID" val="239"/>
  <p:tag name="KSO_WM_UNIT_COLOR_SCHEME_PARENT_PAGE" val="2_11"/>
  <p:tag name="KSO_WM_UNIT_TYPE" val="i"/>
  <p:tag name="KSO_WM_UNIT_INDEX" val="61"/>
</p:tagLst>
</file>

<file path=ppt/tags/tag1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2"/>
  <p:tag name="KSO_WM_UNIT_LAYERLEVEL" val="1"/>
  <p:tag name="KSO_WM_TAG_VERSION" val="1.0"/>
  <p:tag name="KSO_WM_BEAUTIFY_FLAG" val="#wm#"/>
  <p:tag name="KSO_WM_UNIT_COLOR_SCHEME_SHAPE_ID" val="240"/>
  <p:tag name="KSO_WM_UNIT_COLOR_SCHEME_PARENT_PAGE" val="2_11"/>
  <p:tag name="KSO_WM_UNIT_TYPE" val="i"/>
  <p:tag name="KSO_WM_UNIT_INDEX" val="62"/>
</p:tagLst>
</file>

<file path=ppt/tags/tag1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3"/>
  <p:tag name="KSO_WM_UNIT_LAYERLEVEL" val="1"/>
  <p:tag name="KSO_WM_TAG_VERSION" val="1.0"/>
  <p:tag name="KSO_WM_BEAUTIFY_FLAG" val="#wm#"/>
  <p:tag name="KSO_WM_UNIT_COLOR_SCHEME_SHAPE_ID" val="241"/>
  <p:tag name="KSO_WM_UNIT_COLOR_SCHEME_PARENT_PAGE" val="2_11"/>
  <p:tag name="KSO_WM_UNIT_TYPE" val="i"/>
  <p:tag name="KSO_WM_UNIT_INDEX" val="63"/>
</p:tagLst>
</file>

<file path=ppt/tags/tag1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4"/>
  <p:tag name="KSO_WM_UNIT_LAYERLEVEL" val="1"/>
  <p:tag name="KSO_WM_TAG_VERSION" val="1.0"/>
  <p:tag name="KSO_WM_BEAUTIFY_FLAG" val="#wm#"/>
  <p:tag name="KSO_WM_UNIT_COLOR_SCHEME_SHAPE_ID" val="242"/>
  <p:tag name="KSO_WM_UNIT_COLOR_SCHEME_PARENT_PAGE" val="2_11"/>
  <p:tag name="KSO_WM_UNIT_TYPE" val="i"/>
  <p:tag name="KSO_WM_UNIT_INDEX" val="64"/>
</p:tagLst>
</file>

<file path=ppt/tags/tag1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5"/>
  <p:tag name="KSO_WM_UNIT_LAYERLEVEL" val="1"/>
  <p:tag name="KSO_WM_TAG_VERSION" val="1.0"/>
  <p:tag name="KSO_WM_BEAUTIFY_FLAG" val="#wm#"/>
  <p:tag name="KSO_WM_UNIT_COLOR_SCHEME_SHAPE_ID" val="243"/>
  <p:tag name="KSO_WM_UNIT_COLOR_SCHEME_PARENT_PAGE" val="2_11"/>
  <p:tag name="KSO_WM_UNIT_TYPE" val="i"/>
  <p:tag name="KSO_WM_UNIT_INDEX" val="65"/>
</p:tagLst>
</file>

<file path=ppt/tags/tag1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6"/>
  <p:tag name="KSO_WM_UNIT_LAYERLEVEL" val="1"/>
  <p:tag name="KSO_WM_TAG_VERSION" val="1.0"/>
  <p:tag name="KSO_WM_BEAUTIFY_FLAG" val="#wm#"/>
  <p:tag name="KSO_WM_UNIT_COLOR_SCHEME_SHAPE_ID" val="244"/>
  <p:tag name="KSO_WM_UNIT_COLOR_SCHEME_PARENT_PAGE" val="2_11"/>
  <p:tag name="KSO_WM_UNIT_TYPE" val="i"/>
  <p:tag name="KSO_WM_UNIT_INDEX" val="66"/>
</p:tagLst>
</file>

<file path=ppt/tags/tag1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7"/>
  <p:tag name="KSO_WM_UNIT_LAYERLEVEL" val="1"/>
  <p:tag name="KSO_WM_TAG_VERSION" val="1.0"/>
  <p:tag name="KSO_WM_BEAUTIFY_FLAG" val="#wm#"/>
  <p:tag name="KSO_WM_UNIT_COLOR_SCHEME_SHAPE_ID" val="245"/>
  <p:tag name="KSO_WM_UNIT_COLOR_SCHEME_PARENT_PAGE" val="2_11"/>
  <p:tag name="KSO_WM_UNIT_TYPE" val="i"/>
  <p:tag name="KSO_WM_UNIT_INDEX" val="67"/>
</p:tagLst>
</file>

<file path=ppt/tags/tag1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8"/>
  <p:tag name="KSO_WM_UNIT_LAYERLEVEL" val="1"/>
  <p:tag name="KSO_WM_TAG_VERSION" val="1.0"/>
  <p:tag name="KSO_WM_BEAUTIFY_FLAG" val="#wm#"/>
  <p:tag name="KSO_WM_UNIT_COLOR_SCHEME_SHAPE_ID" val="246"/>
  <p:tag name="KSO_WM_UNIT_COLOR_SCHEME_PARENT_PAGE" val="2_11"/>
  <p:tag name="KSO_WM_UNIT_TYPE" val="i"/>
  <p:tag name="KSO_WM_UNIT_INDEX" val="68"/>
</p:tagLst>
</file>

<file path=ppt/tags/tag1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9"/>
  <p:tag name="KSO_WM_UNIT_LAYERLEVEL" val="1"/>
  <p:tag name="KSO_WM_TAG_VERSION" val="1.0"/>
  <p:tag name="KSO_WM_BEAUTIFY_FLAG" val="#wm#"/>
  <p:tag name="KSO_WM_UNIT_COLOR_SCHEME_SHAPE_ID" val="247"/>
  <p:tag name="KSO_WM_UNIT_COLOR_SCHEME_PARENT_PAGE" val="2_11"/>
  <p:tag name="KSO_WM_UNIT_TYPE" val="i"/>
  <p:tag name="KSO_WM_UNIT_INDEX" val="69"/>
</p:tagLst>
</file>

<file path=ppt/tags/tag1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0"/>
  <p:tag name="KSO_WM_UNIT_LAYERLEVEL" val="1"/>
  <p:tag name="KSO_WM_TAG_VERSION" val="1.0"/>
  <p:tag name="KSO_WM_BEAUTIFY_FLAG" val="#wm#"/>
  <p:tag name="KSO_WM_UNIT_COLOR_SCHEME_SHAPE_ID" val="248"/>
  <p:tag name="KSO_WM_UNIT_COLOR_SCHEME_PARENT_PAGE" val="2_11"/>
  <p:tag name="KSO_WM_UNIT_TYPE" val="i"/>
  <p:tag name="KSO_WM_UNIT_INDEX" val="70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5"/>
  <p:tag name="KSO_WM_UNIT_COLOR_SCHEME_PARENT_PAGE" val="2_1"/>
</p:tagLst>
</file>

<file path=ppt/tags/tag1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1"/>
  <p:tag name="KSO_WM_UNIT_LAYERLEVEL" val="1"/>
  <p:tag name="KSO_WM_TAG_VERSION" val="1.0"/>
  <p:tag name="KSO_WM_BEAUTIFY_FLAG" val="#wm#"/>
  <p:tag name="KSO_WM_UNIT_COLOR_SCHEME_SHAPE_ID" val="249"/>
  <p:tag name="KSO_WM_UNIT_COLOR_SCHEME_PARENT_PAGE" val="2_11"/>
  <p:tag name="KSO_WM_UNIT_TYPE" val="i"/>
  <p:tag name="KSO_WM_UNIT_INDEX" val="71"/>
</p:tagLst>
</file>

<file path=ppt/tags/tag1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2"/>
  <p:tag name="KSO_WM_UNIT_LAYERLEVEL" val="1"/>
  <p:tag name="KSO_WM_TAG_VERSION" val="1.0"/>
  <p:tag name="KSO_WM_BEAUTIFY_FLAG" val="#wm#"/>
  <p:tag name="KSO_WM_UNIT_COLOR_SCHEME_SHAPE_ID" val="250"/>
  <p:tag name="KSO_WM_UNIT_COLOR_SCHEME_PARENT_PAGE" val="2_11"/>
  <p:tag name="KSO_WM_UNIT_TYPE" val="i"/>
  <p:tag name="KSO_WM_UNIT_INDEX" val="72"/>
</p:tagLst>
</file>

<file path=ppt/tags/tag1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3"/>
  <p:tag name="KSO_WM_UNIT_LAYERLEVEL" val="1"/>
  <p:tag name="KSO_WM_TAG_VERSION" val="1.0"/>
  <p:tag name="KSO_WM_BEAUTIFY_FLAG" val="#wm#"/>
  <p:tag name="KSO_WM_UNIT_COLOR_SCHEME_SHAPE_ID" val="251"/>
  <p:tag name="KSO_WM_UNIT_COLOR_SCHEME_PARENT_PAGE" val="2_11"/>
  <p:tag name="KSO_WM_UNIT_TYPE" val="i"/>
  <p:tag name="KSO_WM_UNIT_INDEX" val="73"/>
</p:tagLst>
</file>

<file path=ppt/tags/tag1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4"/>
  <p:tag name="KSO_WM_UNIT_LAYERLEVEL" val="1"/>
  <p:tag name="KSO_WM_TAG_VERSION" val="1.0"/>
  <p:tag name="KSO_WM_BEAUTIFY_FLAG" val="#wm#"/>
  <p:tag name="KSO_WM_UNIT_COLOR_SCHEME_SHAPE_ID" val="252"/>
  <p:tag name="KSO_WM_UNIT_COLOR_SCHEME_PARENT_PAGE" val="2_11"/>
  <p:tag name="KSO_WM_UNIT_TYPE" val="i"/>
  <p:tag name="KSO_WM_UNIT_INDEX" val="74"/>
</p:tagLst>
</file>

<file path=ppt/tags/tag1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5"/>
  <p:tag name="KSO_WM_UNIT_LAYERLEVEL" val="1"/>
  <p:tag name="KSO_WM_TAG_VERSION" val="1.0"/>
  <p:tag name="KSO_WM_BEAUTIFY_FLAG" val="#wm#"/>
  <p:tag name="KSO_WM_UNIT_COLOR_SCHEME_SHAPE_ID" val="253"/>
  <p:tag name="KSO_WM_UNIT_COLOR_SCHEME_PARENT_PAGE" val="2_11"/>
  <p:tag name="KSO_WM_UNIT_TYPE" val="i"/>
  <p:tag name="KSO_WM_UNIT_INDEX" val="75"/>
</p:tagLst>
</file>

<file path=ppt/tags/tag1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6"/>
  <p:tag name="KSO_WM_UNIT_LAYERLEVEL" val="1"/>
  <p:tag name="KSO_WM_TAG_VERSION" val="1.0"/>
  <p:tag name="KSO_WM_BEAUTIFY_FLAG" val="#wm#"/>
  <p:tag name="KSO_WM_UNIT_COLOR_SCHEME_SHAPE_ID" val="254"/>
  <p:tag name="KSO_WM_UNIT_COLOR_SCHEME_PARENT_PAGE" val="2_11"/>
  <p:tag name="KSO_WM_UNIT_TYPE" val="i"/>
  <p:tag name="KSO_WM_UNIT_INDEX" val="76"/>
</p:tagLst>
</file>

<file path=ppt/tags/tag1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7"/>
  <p:tag name="KSO_WM_UNIT_LAYERLEVEL" val="1"/>
  <p:tag name="KSO_WM_TAG_VERSION" val="1.0"/>
  <p:tag name="KSO_WM_BEAUTIFY_FLAG" val="#wm#"/>
  <p:tag name="KSO_WM_UNIT_COLOR_SCHEME_SHAPE_ID" val="255"/>
  <p:tag name="KSO_WM_UNIT_COLOR_SCHEME_PARENT_PAGE" val="2_11"/>
  <p:tag name="KSO_WM_UNIT_TYPE" val="i"/>
  <p:tag name="KSO_WM_UNIT_INDEX" val="77"/>
</p:tagLst>
</file>

<file path=ppt/tags/tag10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8"/>
  <p:tag name="KSO_WM_UNIT_LAYERLEVEL" val="1"/>
  <p:tag name="KSO_WM_TAG_VERSION" val="1.0"/>
  <p:tag name="KSO_WM_BEAUTIFY_FLAG" val="#wm#"/>
  <p:tag name="KSO_WM_UNIT_COLOR_SCHEME_SHAPE_ID" val="256"/>
  <p:tag name="KSO_WM_UNIT_COLOR_SCHEME_PARENT_PAGE" val="2_11"/>
  <p:tag name="KSO_WM_UNIT_TYPE" val="i"/>
  <p:tag name="KSO_WM_UNIT_INDEX" val="78"/>
</p:tagLst>
</file>

<file path=ppt/tags/tag1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9"/>
  <p:tag name="KSO_WM_UNIT_LAYERLEVEL" val="1"/>
  <p:tag name="KSO_WM_TAG_VERSION" val="1.0"/>
  <p:tag name="KSO_WM_BEAUTIFY_FLAG" val="#wm#"/>
  <p:tag name="KSO_WM_UNIT_COLOR_SCHEME_SHAPE_ID" val="257"/>
  <p:tag name="KSO_WM_UNIT_COLOR_SCHEME_PARENT_PAGE" val="2_11"/>
  <p:tag name="KSO_WM_UNIT_TYPE" val="i"/>
  <p:tag name="KSO_WM_UNIT_INDEX" val="79"/>
</p:tagLst>
</file>

<file path=ppt/tags/tag1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80"/>
  <p:tag name="KSO_WM_UNIT_LAYERLEVEL" val="1"/>
  <p:tag name="KSO_WM_TAG_VERSION" val="1.0"/>
  <p:tag name="KSO_WM_BEAUTIFY_FLAG" val="#wm#"/>
  <p:tag name="KSO_WM_UNIT_COLOR_SCHEME_SHAPE_ID" val="258"/>
  <p:tag name="KSO_WM_UNIT_COLOR_SCHEME_PARENT_PAGE" val="2_11"/>
  <p:tag name="KSO_WM_UNIT_TYPE" val="i"/>
  <p:tag name="KSO_WM_UNIT_INDEX" val="80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6"/>
  <p:tag name="KSO_WM_UNIT_COLOR_SCHEME_PARENT_PAGE" val="2_1"/>
</p:tagLst>
</file>

<file path=ppt/tags/tag1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81"/>
  <p:tag name="KSO_WM_UNIT_LAYERLEVEL" val="1"/>
  <p:tag name="KSO_WM_TAG_VERSION" val="1.0"/>
  <p:tag name="KSO_WM_BEAUTIFY_FLAG" val="#wm#"/>
  <p:tag name="KSO_WM_UNIT_COLOR_SCHEME_SHAPE_ID" val="259"/>
  <p:tag name="KSO_WM_UNIT_COLOR_SCHEME_PARENT_PAGE" val="2_11"/>
  <p:tag name="KSO_WM_UNIT_TYPE" val="i"/>
  <p:tag name="KSO_WM_UNIT_INDEX" val="81"/>
</p:tagLst>
</file>

<file path=ppt/tags/tag1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82"/>
  <p:tag name="KSO_WM_UNIT_LAYERLEVEL" val="1"/>
  <p:tag name="KSO_WM_TAG_VERSION" val="1.0"/>
  <p:tag name="KSO_WM_BEAUTIFY_FLAG" val="#wm#"/>
  <p:tag name="KSO_WM_UNIT_COLOR_SCHEME_SHAPE_ID" val="260"/>
  <p:tag name="KSO_WM_UNIT_COLOR_SCHEME_PARENT_PAGE" val="2_11"/>
  <p:tag name="KSO_WM_UNIT_TYPE" val="i"/>
  <p:tag name="KSO_WM_UNIT_INDEX" val="82"/>
</p:tagLst>
</file>

<file path=ppt/tags/tag1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83"/>
  <p:tag name="KSO_WM_UNIT_LAYERLEVEL" val="1"/>
  <p:tag name="KSO_WM_TAG_VERSION" val="1.0"/>
  <p:tag name="KSO_WM_BEAUTIFY_FLAG" val="#wm#"/>
  <p:tag name="KSO_WM_UNIT_COLOR_SCHEME_SHAPE_ID" val="261"/>
  <p:tag name="KSO_WM_UNIT_COLOR_SCHEME_PARENT_PAGE" val="2_11"/>
  <p:tag name="KSO_WM_UNIT_TYPE" val="i"/>
  <p:tag name="KSO_WM_UNIT_INDEX" val="83"/>
</p:tagLst>
</file>

<file path=ppt/tags/tag1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84"/>
  <p:tag name="KSO_WM_UNIT_LAYERLEVEL" val="1"/>
  <p:tag name="KSO_WM_TAG_VERSION" val="1.0"/>
  <p:tag name="KSO_WM_BEAUTIFY_FLAG" val="#wm#"/>
  <p:tag name="KSO_WM_UNIT_COLOR_SCHEME_SHAPE_ID" val="262"/>
  <p:tag name="KSO_WM_UNIT_COLOR_SCHEME_PARENT_PAGE" val="2_11"/>
  <p:tag name="KSO_WM_UNIT_TYPE" val="i"/>
  <p:tag name="KSO_WM_UNIT_INDEX" val="84"/>
</p:tagLst>
</file>

<file path=ppt/tags/tag1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85"/>
  <p:tag name="KSO_WM_UNIT_LAYERLEVEL" val="1"/>
  <p:tag name="KSO_WM_TAG_VERSION" val="1.0"/>
  <p:tag name="KSO_WM_BEAUTIFY_FLAG" val="#wm#"/>
  <p:tag name="KSO_WM_UNIT_COLOR_SCHEME_SHAPE_ID" val="263"/>
  <p:tag name="KSO_WM_UNIT_COLOR_SCHEME_PARENT_PAGE" val="2_11"/>
  <p:tag name="KSO_WM_UNIT_TYPE" val="i"/>
  <p:tag name="KSO_WM_UNIT_INDEX" val="85"/>
</p:tagLst>
</file>

<file path=ppt/tags/tag1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86"/>
  <p:tag name="KSO_WM_UNIT_LAYERLEVEL" val="1"/>
  <p:tag name="KSO_WM_TAG_VERSION" val="1.0"/>
  <p:tag name="KSO_WM_BEAUTIFY_FLAG" val="#wm#"/>
  <p:tag name="KSO_WM_UNIT_COLOR_SCHEME_SHAPE_ID" val="264"/>
  <p:tag name="KSO_WM_UNIT_COLOR_SCHEME_PARENT_PAGE" val="2_11"/>
  <p:tag name="KSO_WM_UNIT_TYPE" val="i"/>
  <p:tag name="KSO_WM_UNIT_INDEX" val="86"/>
</p:tagLst>
</file>

<file path=ppt/tags/tag1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87"/>
  <p:tag name="KSO_WM_UNIT_LAYERLEVEL" val="1"/>
  <p:tag name="KSO_WM_TAG_VERSION" val="1.0"/>
  <p:tag name="KSO_WM_BEAUTIFY_FLAG" val="#wm#"/>
  <p:tag name="KSO_WM_UNIT_COLOR_SCHEME_SHAPE_ID" val="265"/>
  <p:tag name="KSO_WM_UNIT_COLOR_SCHEME_PARENT_PAGE" val="2_11"/>
  <p:tag name="KSO_WM_UNIT_TYPE" val="i"/>
  <p:tag name="KSO_WM_UNIT_INDEX" val="87"/>
</p:tagLst>
</file>

<file path=ppt/tags/tag1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88"/>
  <p:tag name="KSO_WM_UNIT_LAYERLEVEL" val="1"/>
  <p:tag name="KSO_WM_TAG_VERSION" val="1.0"/>
  <p:tag name="KSO_WM_BEAUTIFY_FLAG" val="#wm#"/>
  <p:tag name="KSO_WM_UNIT_COLOR_SCHEME_SHAPE_ID" val="266"/>
  <p:tag name="KSO_WM_UNIT_COLOR_SCHEME_PARENT_PAGE" val="2_11"/>
  <p:tag name="KSO_WM_UNIT_TYPE" val="i"/>
  <p:tag name="KSO_WM_UNIT_INDEX" val="88"/>
</p:tagLst>
</file>

<file path=ppt/tags/tag1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89"/>
  <p:tag name="KSO_WM_UNIT_LAYERLEVEL" val="1"/>
  <p:tag name="KSO_WM_TAG_VERSION" val="1.0"/>
  <p:tag name="KSO_WM_BEAUTIFY_FLAG" val="#wm#"/>
  <p:tag name="KSO_WM_UNIT_COLOR_SCHEME_SHAPE_ID" val="267"/>
  <p:tag name="KSO_WM_UNIT_COLOR_SCHEME_PARENT_PAGE" val="2_11"/>
  <p:tag name="KSO_WM_UNIT_TYPE" val="i"/>
  <p:tag name="KSO_WM_UNIT_INDEX" val="89"/>
</p:tagLst>
</file>

<file path=ppt/tags/tag1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90"/>
  <p:tag name="KSO_WM_UNIT_LAYERLEVEL" val="1"/>
  <p:tag name="KSO_WM_TAG_VERSION" val="1.0"/>
  <p:tag name="KSO_WM_BEAUTIFY_FLAG" val="#wm#"/>
  <p:tag name="KSO_WM_UNIT_COLOR_SCHEME_SHAPE_ID" val="268"/>
  <p:tag name="KSO_WM_UNIT_COLOR_SCHEME_PARENT_PAGE" val="2_11"/>
  <p:tag name="KSO_WM_UNIT_TYPE" val="i"/>
  <p:tag name="KSO_WM_UNIT_INDEX" val="90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7"/>
  <p:tag name="KSO_WM_UNIT_COLOR_SCHEME_PARENT_PAGE" val="2_1"/>
</p:tagLst>
</file>

<file path=ppt/tags/tag1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91"/>
  <p:tag name="KSO_WM_UNIT_LAYERLEVEL" val="1"/>
  <p:tag name="KSO_WM_TAG_VERSION" val="1.0"/>
  <p:tag name="KSO_WM_BEAUTIFY_FLAG" val="#wm#"/>
  <p:tag name="KSO_WM_UNIT_COLOR_SCHEME_SHAPE_ID" val="269"/>
  <p:tag name="KSO_WM_UNIT_COLOR_SCHEME_PARENT_PAGE" val="2_11"/>
  <p:tag name="KSO_WM_UNIT_TYPE" val="i"/>
  <p:tag name="KSO_WM_UNIT_INDEX" val="91"/>
</p:tagLst>
</file>

<file path=ppt/tags/tag1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92"/>
  <p:tag name="KSO_WM_UNIT_LAYERLEVEL" val="1"/>
  <p:tag name="KSO_WM_TAG_VERSION" val="1.0"/>
  <p:tag name="KSO_WM_BEAUTIFY_FLAG" val="#wm#"/>
  <p:tag name="KSO_WM_UNIT_COLOR_SCHEME_SHAPE_ID" val="270"/>
  <p:tag name="KSO_WM_UNIT_COLOR_SCHEME_PARENT_PAGE" val="2_11"/>
  <p:tag name="KSO_WM_UNIT_TYPE" val="i"/>
  <p:tag name="KSO_WM_UNIT_INDEX" val="92"/>
</p:tagLst>
</file>

<file path=ppt/tags/tag1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93"/>
  <p:tag name="KSO_WM_UNIT_LAYERLEVEL" val="1"/>
  <p:tag name="KSO_WM_TAG_VERSION" val="1.0"/>
  <p:tag name="KSO_WM_BEAUTIFY_FLAG" val="#wm#"/>
  <p:tag name="KSO_WM_UNIT_COLOR_SCHEME_SHAPE_ID" val="271"/>
  <p:tag name="KSO_WM_UNIT_COLOR_SCHEME_PARENT_PAGE" val="2_11"/>
  <p:tag name="KSO_WM_UNIT_TYPE" val="i"/>
  <p:tag name="KSO_WM_UNIT_INDEX" val="93"/>
</p:tagLst>
</file>

<file path=ppt/tags/tag10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94"/>
  <p:tag name="KSO_WM_UNIT_LAYERLEVEL" val="1"/>
  <p:tag name="KSO_WM_TAG_VERSION" val="1.0"/>
  <p:tag name="KSO_WM_BEAUTIFY_FLAG" val="#wm#"/>
  <p:tag name="KSO_WM_UNIT_COLOR_SCHEME_SHAPE_ID" val="272"/>
  <p:tag name="KSO_WM_UNIT_COLOR_SCHEME_PARENT_PAGE" val="2_11"/>
  <p:tag name="KSO_WM_UNIT_TYPE" val="i"/>
  <p:tag name="KSO_WM_UNIT_INDEX" val="94"/>
</p:tagLst>
</file>

<file path=ppt/tags/tag10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95"/>
  <p:tag name="KSO_WM_UNIT_LAYERLEVEL" val="1"/>
  <p:tag name="KSO_WM_TAG_VERSION" val="1.0"/>
  <p:tag name="KSO_WM_BEAUTIFY_FLAG" val="#wm#"/>
  <p:tag name="KSO_WM_UNIT_COLOR_SCHEME_SHAPE_ID" val="273"/>
  <p:tag name="KSO_WM_UNIT_COLOR_SCHEME_PARENT_PAGE" val="2_11"/>
  <p:tag name="KSO_WM_UNIT_TYPE" val="i"/>
  <p:tag name="KSO_WM_UNIT_INDEX" val="95"/>
</p:tagLst>
</file>

<file path=ppt/tags/tag1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96"/>
  <p:tag name="KSO_WM_UNIT_LAYERLEVEL" val="1"/>
  <p:tag name="KSO_WM_TAG_VERSION" val="1.0"/>
  <p:tag name="KSO_WM_BEAUTIFY_FLAG" val="#wm#"/>
  <p:tag name="KSO_WM_UNIT_COLOR_SCHEME_SHAPE_ID" val="274"/>
  <p:tag name="KSO_WM_UNIT_COLOR_SCHEME_PARENT_PAGE" val="2_11"/>
  <p:tag name="KSO_WM_UNIT_TYPE" val="i"/>
  <p:tag name="KSO_WM_UNIT_INDEX" val="96"/>
</p:tagLst>
</file>

<file path=ppt/tags/tag1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97"/>
  <p:tag name="KSO_WM_UNIT_LAYERLEVEL" val="1"/>
  <p:tag name="KSO_WM_TAG_VERSION" val="1.0"/>
  <p:tag name="KSO_WM_BEAUTIFY_FLAG" val="#wm#"/>
  <p:tag name="KSO_WM_UNIT_COLOR_SCHEME_SHAPE_ID" val="275"/>
  <p:tag name="KSO_WM_UNIT_COLOR_SCHEME_PARENT_PAGE" val="2_11"/>
  <p:tag name="KSO_WM_UNIT_TYPE" val="i"/>
  <p:tag name="KSO_WM_UNIT_INDEX" val="97"/>
</p:tagLst>
</file>

<file path=ppt/tags/tag1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98"/>
  <p:tag name="KSO_WM_UNIT_LAYERLEVEL" val="1"/>
  <p:tag name="KSO_WM_TAG_VERSION" val="1.0"/>
  <p:tag name="KSO_WM_BEAUTIFY_FLAG" val="#wm#"/>
  <p:tag name="KSO_WM_UNIT_COLOR_SCHEME_SHAPE_ID" val="276"/>
  <p:tag name="KSO_WM_UNIT_COLOR_SCHEME_PARENT_PAGE" val="2_11"/>
  <p:tag name="KSO_WM_UNIT_TYPE" val="i"/>
  <p:tag name="KSO_WM_UNIT_INDEX" val="98"/>
</p:tagLst>
</file>

<file path=ppt/tags/tag1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99"/>
  <p:tag name="KSO_WM_UNIT_LAYERLEVEL" val="1"/>
  <p:tag name="KSO_WM_TAG_VERSION" val="1.0"/>
  <p:tag name="KSO_WM_BEAUTIFY_FLAG" val="#wm#"/>
  <p:tag name="KSO_WM_UNIT_COLOR_SCHEME_SHAPE_ID" val="277"/>
  <p:tag name="KSO_WM_UNIT_COLOR_SCHEME_PARENT_PAGE" val="2_11"/>
  <p:tag name="KSO_WM_UNIT_TYPE" val="i"/>
  <p:tag name="KSO_WM_UNIT_INDEX" val="99"/>
</p:tagLst>
</file>

<file path=ppt/tags/tag1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00"/>
  <p:tag name="KSO_WM_UNIT_LAYERLEVEL" val="1"/>
  <p:tag name="KSO_WM_TAG_VERSION" val="1.0"/>
  <p:tag name="KSO_WM_BEAUTIFY_FLAG" val="#wm#"/>
  <p:tag name="KSO_WM_UNIT_COLOR_SCHEME_SHAPE_ID" val="278"/>
  <p:tag name="KSO_WM_UNIT_COLOR_SCHEME_PARENT_PAGE" val="2_11"/>
  <p:tag name="KSO_WM_UNIT_TYPE" val="i"/>
  <p:tag name="KSO_WM_UNIT_INDEX" val="10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7"/>
  <p:tag name="KSO_WM_UNIT_COLOR_SCHEME_PARENT_PAGE" val="2_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8"/>
  <p:tag name="KSO_WM_UNIT_COLOR_SCHEME_PARENT_PAGE" val="2_1"/>
</p:tagLst>
</file>

<file path=ppt/tags/tag1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01"/>
  <p:tag name="KSO_WM_UNIT_LAYERLEVEL" val="1"/>
  <p:tag name="KSO_WM_TAG_VERSION" val="1.0"/>
  <p:tag name="KSO_WM_BEAUTIFY_FLAG" val="#wm#"/>
  <p:tag name="KSO_WM_UNIT_COLOR_SCHEME_SHAPE_ID" val="279"/>
  <p:tag name="KSO_WM_UNIT_COLOR_SCHEME_PARENT_PAGE" val="2_11"/>
  <p:tag name="KSO_WM_UNIT_TYPE" val="i"/>
  <p:tag name="KSO_WM_UNIT_INDEX" val="101"/>
</p:tagLst>
</file>

<file path=ppt/tags/tag1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02"/>
  <p:tag name="KSO_WM_UNIT_LAYERLEVEL" val="1"/>
  <p:tag name="KSO_WM_TAG_VERSION" val="1.0"/>
  <p:tag name="KSO_WM_BEAUTIFY_FLAG" val="#wm#"/>
  <p:tag name="KSO_WM_UNIT_COLOR_SCHEME_SHAPE_ID" val="280"/>
  <p:tag name="KSO_WM_UNIT_COLOR_SCHEME_PARENT_PAGE" val="2_11"/>
  <p:tag name="KSO_WM_UNIT_TYPE" val="i"/>
  <p:tag name="KSO_WM_UNIT_INDEX" val="102"/>
</p:tagLst>
</file>

<file path=ppt/tags/tag1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03"/>
  <p:tag name="KSO_WM_UNIT_LAYERLEVEL" val="1"/>
  <p:tag name="KSO_WM_TAG_VERSION" val="1.0"/>
  <p:tag name="KSO_WM_BEAUTIFY_FLAG" val="#wm#"/>
  <p:tag name="KSO_WM_UNIT_COLOR_SCHEME_SHAPE_ID" val="281"/>
  <p:tag name="KSO_WM_UNIT_COLOR_SCHEME_PARENT_PAGE" val="2_11"/>
  <p:tag name="KSO_WM_UNIT_TYPE" val="i"/>
  <p:tag name="KSO_WM_UNIT_INDEX" val="103"/>
</p:tagLst>
</file>

<file path=ppt/tags/tag1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04"/>
  <p:tag name="KSO_WM_UNIT_LAYERLEVEL" val="1"/>
  <p:tag name="KSO_WM_TAG_VERSION" val="1.0"/>
  <p:tag name="KSO_WM_BEAUTIFY_FLAG" val="#wm#"/>
  <p:tag name="KSO_WM_UNIT_COLOR_SCHEME_SHAPE_ID" val="282"/>
  <p:tag name="KSO_WM_UNIT_COLOR_SCHEME_PARENT_PAGE" val="2_11"/>
  <p:tag name="KSO_WM_UNIT_TYPE" val="i"/>
  <p:tag name="KSO_WM_UNIT_INDEX" val="104"/>
</p:tagLst>
</file>

<file path=ppt/tags/tag1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05"/>
  <p:tag name="KSO_WM_UNIT_LAYERLEVEL" val="1"/>
  <p:tag name="KSO_WM_TAG_VERSION" val="1.0"/>
  <p:tag name="KSO_WM_BEAUTIFY_FLAG" val="#wm#"/>
  <p:tag name="KSO_WM_UNIT_COLOR_SCHEME_SHAPE_ID" val="283"/>
  <p:tag name="KSO_WM_UNIT_COLOR_SCHEME_PARENT_PAGE" val="2_11"/>
  <p:tag name="KSO_WM_UNIT_TYPE" val="i"/>
  <p:tag name="KSO_WM_UNIT_INDEX" val="105"/>
</p:tagLst>
</file>

<file path=ppt/tags/tag1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06"/>
  <p:tag name="KSO_WM_UNIT_LAYERLEVEL" val="1"/>
  <p:tag name="KSO_WM_TAG_VERSION" val="1.0"/>
  <p:tag name="KSO_WM_BEAUTIFY_FLAG" val="#wm#"/>
  <p:tag name="KSO_WM_UNIT_COLOR_SCHEME_SHAPE_ID" val="284"/>
  <p:tag name="KSO_WM_UNIT_COLOR_SCHEME_PARENT_PAGE" val="2_11"/>
  <p:tag name="KSO_WM_UNIT_TYPE" val="i"/>
  <p:tag name="KSO_WM_UNIT_INDEX" val="106"/>
</p:tagLst>
</file>

<file path=ppt/tags/tag1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07"/>
  <p:tag name="KSO_WM_UNIT_LAYERLEVEL" val="1"/>
  <p:tag name="KSO_WM_TAG_VERSION" val="1.0"/>
  <p:tag name="KSO_WM_BEAUTIFY_FLAG" val="#wm#"/>
  <p:tag name="KSO_WM_UNIT_COLOR_SCHEME_SHAPE_ID" val="285"/>
  <p:tag name="KSO_WM_UNIT_COLOR_SCHEME_PARENT_PAGE" val="2_11"/>
  <p:tag name="KSO_WM_UNIT_TYPE" val="i"/>
  <p:tag name="KSO_WM_UNIT_INDEX" val="107"/>
</p:tagLst>
</file>

<file path=ppt/tags/tag1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08"/>
  <p:tag name="KSO_WM_UNIT_LAYERLEVEL" val="1"/>
  <p:tag name="KSO_WM_TAG_VERSION" val="1.0"/>
  <p:tag name="KSO_WM_BEAUTIFY_FLAG" val="#wm#"/>
  <p:tag name="KSO_WM_UNIT_COLOR_SCHEME_SHAPE_ID" val="286"/>
  <p:tag name="KSO_WM_UNIT_COLOR_SCHEME_PARENT_PAGE" val="2_11"/>
  <p:tag name="KSO_WM_UNIT_TYPE" val="i"/>
  <p:tag name="KSO_WM_UNIT_INDEX" val="108"/>
</p:tagLst>
</file>

<file path=ppt/tags/tag1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09"/>
  <p:tag name="KSO_WM_UNIT_LAYERLEVEL" val="1"/>
  <p:tag name="KSO_WM_TAG_VERSION" val="1.0"/>
  <p:tag name="KSO_WM_BEAUTIFY_FLAG" val="#wm#"/>
  <p:tag name="KSO_WM_UNIT_COLOR_SCHEME_SHAPE_ID" val="287"/>
  <p:tag name="KSO_WM_UNIT_COLOR_SCHEME_PARENT_PAGE" val="2_11"/>
  <p:tag name="KSO_WM_UNIT_TYPE" val="i"/>
  <p:tag name="KSO_WM_UNIT_INDEX" val="109"/>
</p:tagLst>
</file>

<file path=ppt/tags/tag1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10"/>
  <p:tag name="KSO_WM_UNIT_LAYERLEVEL" val="1"/>
  <p:tag name="KSO_WM_TAG_VERSION" val="1.0"/>
  <p:tag name="KSO_WM_BEAUTIFY_FLAG" val="#wm#"/>
  <p:tag name="KSO_WM_UNIT_COLOR_SCHEME_SHAPE_ID" val="288"/>
  <p:tag name="KSO_WM_UNIT_COLOR_SCHEME_PARENT_PAGE" val="2_11"/>
  <p:tag name="KSO_WM_UNIT_TYPE" val="i"/>
  <p:tag name="KSO_WM_UNIT_INDEX" val="110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9"/>
  <p:tag name="KSO_WM_UNIT_COLOR_SCHEME_PARENT_PAGE" val="2_1"/>
</p:tagLst>
</file>

<file path=ppt/tags/tag1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11"/>
  <p:tag name="KSO_WM_UNIT_LAYERLEVEL" val="1"/>
  <p:tag name="KSO_WM_TAG_VERSION" val="1.0"/>
  <p:tag name="KSO_WM_BEAUTIFY_FLAG" val="#wm#"/>
  <p:tag name="KSO_WM_UNIT_COLOR_SCHEME_SHAPE_ID" val="289"/>
  <p:tag name="KSO_WM_UNIT_COLOR_SCHEME_PARENT_PAGE" val="2_11"/>
  <p:tag name="KSO_WM_UNIT_TYPE" val="i"/>
  <p:tag name="KSO_WM_UNIT_INDEX" val="111"/>
</p:tagLst>
</file>

<file path=ppt/tags/tag1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12"/>
  <p:tag name="KSO_WM_UNIT_LAYERLEVEL" val="1"/>
  <p:tag name="KSO_WM_TAG_VERSION" val="1.0"/>
  <p:tag name="KSO_WM_BEAUTIFY_FLAG" val="#wm#"/>
  <p:tag name="KSO_WM_UNIT_COLOR_SCHEME_SHAPE_ID" val="290"/>
  <p:tag name="KSO_WM_UNIT_COLOR_SCHEME_PARENT_PAGE" val="2_11"/>
  <p:tag name="KSO_WM_UNIT_TYPE" val="i"/>
  <p:tag name="KSO_WM_UNIT_INDEX" val="112"/>
</p:tagLst>
</file>

<file path=ppt/tags/tag1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13"/>
  <p:tag name="KSO_WM_UNIT_LAYERLEVEL" val="1"/>
  <p:tag name="KSO_WM_TAG_VERSION" val="1.0"/>
  <p:tag name="KSO_WM_BEAUTIFY_FLAG" val="#wm#"/>
  <p:tag name="KSO_WM_UNIT_COLOR_SCHEME_SHAPE_ID" val="291"/>
  <p:tag name="KSO_WM_UNIT_COLOR_SCHEME_PARENT_PAGE" val="2_11"/>
  <p:tag name="KSO_WM_UNIT_TYPE" val="i"/>
  <p:tag name="KSO_WM_UNIT_INDEX" val="113"/>
</p:tagLst>
</file>

<file path=ppt/tags/tag1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14"/>
  <p:tag name="KSO_WM_UNIT_LAYERLEVEL" val="1"/>
  <p:tag name="KSO_WM_TAG_VERSION" val="1.0"/>
  <p:tag name="KSO_WM_BEAUTIFY_FLAG" val="#wm#"/>
  <p:tag name="KSO_WM_UNIT_COLOR_SCHEME_SHAPE_ID" val="292"/>
  <p:tag name="KSO_WM_UNIT_COLOR_SCHEME_PARENT_PAGE" val="2_11"/>
  <p:tag name="KSO_WM_UNIT_TYPE" val="i"/>
  <p:tag name="KSO_WM_UNIT_INDEX" val="114"/>
</p:tagLst>
</file>

<file path=ppt/tags/tag1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15"/>
  <p:tag name="KSO_WM_UNIT_LAYERLEVEL" val="1"/>
  <p:tag name="KSO_WM_TAG_VERSION" val="1.0"/>
  <p:tag name="KSO_WM_BEAUTIFY_FLAG" val="#wm#"/>
  <p:tag name="KSO_WM_UNIT_COLOR_SCHEME_SHAPE_ID" val="293"/>
  <p:tag name="KSO_WM_UNIT_COLOR_SCHEME_PARENT_PAGE" val="2_11"/>
  <p:tag name="KSO_WM_UNIT_TYPE" val="i"/>
  <p:tag name="KSO_WM_UNIT_INDEX" val="115"/>
</p:tagLst>
</file>

<file path=ppt/tags/tag1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16"/>
  <p:tag name="KSO_WM_UNIT_LAYERLEVEL" val="1"/>
  <p:tag name="KSO_WM_TAG_VERSION" val="1.0"/>
  <p:tag name="KSO_WM_BEAUTIFY_FLAG" val="#wm#"/>
  <p:tag name="KSO_WM_UNIT_COLOR_SCHEME_SHAPE_ID" val="294"/>
  <p:tag name="KSO_WM_UNIT_COLOR_SCHEME_PARENT_PAGE" val="2_11"/>
  <p:tag name="KSO_WM_UNIT_TYPE" val="i"/>
  <p:tag name="KSO_WM_UNIT_INDEX" val="116"/>
</p:tagLst>
</file>

<file path=ppt/tags/tag1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17"/>
  <p:tag name="KSO_WM_UNIT_LAYERLEVEL" val="1"/>
  <p:tag name="KSO_WM_TAG_VERSION" val="1.0"/>
  <p:tag name="KSO_WM_BEAUTIFY_FLAG" val="#wm#"/>
  <p:tag name="KSO_WM_UNIT_COLOR_SCHEME_SHAPE_ID" val="295"/>
  <p:tag name="KSO_WM_UNIT_COLOR_SCHEME_PARENT_PAGE" val="2_11"/>
  <p:tag name="KSO_WM_UNIT_TYPE" val="i"/>
  <p:tag name="KSO_WM_UNIT_INDEX" val="117"/>
</p:tagLst>
</file>

<file path=ppt/tags/tag1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18"/>
  <p:tag name="KSO_WM_UNIT_LAYERLEVEL" val="1"/>
  <p:tag name="KSO_WM_TAG_VERSION" val="1.0"/>
  <p:tag name="KSO_WM_BEAUTIFY_FLAG" val="#wm#"/>
  <p:tag name="KSO_WM_UNIT_COLOR_SCHEME_SHAPE_ID" val="296"/>
  <p:tag name="KSO_WM_UNIT_COLOR_SCHEME_PARENT_PAGE" val="2_11"/>
  <p:tag name="KSO_WM_UNIT_TYPE" val="i"/>
  <p:tag name="KSO_WM_UNIT_INDEX" val="118"/>
</p:tagLst>
</file>

<file path=ppt/tags/tag1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19"/>
  <p:tag name="KSO_WM_UNIT_LAYERLEVEL" val="1"/>
  <p:tag name="KSO_WM_TAG_VERSION" val="1.0"/>
  <p:tag name="KSO_WM_BEAUTIFY_FLAG" val="#wm#"/>
  <p:tag name="KSO_WM_UNIT_COLOR_SCHEME_SHAPE_ID" val="297"/>
  <p:tag name="KSO_WM_UNIT_COLOR_SCHEME_PARENT_PAGE" val="2_11"/>
  <p:tag name="KSO_WM_UNIT_TYPE" val="i"/>
  <p:tag name="KSO_WM_UNIT_INDEX" val="119"/>
</p:tagLst>
</file>

<file path=ppt/tags/tag1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20"/>
  <p:tag name="KSO_WM_UNIT_LAYERLEVEL" val="1"/>
  <p:tag name="KSO_WM_TAG_VERSION" val="1.0"/>
  <p:tag name="KSO_WM_BEAUTIFY_FLAG" val="#wm#"/>
  <p:tag name="KSO_WM_UNIT_COLOR_SCHEME_SHAPE_ID" val="298"/>
  <p:tag name="KSO_WM_UNIT_COLOR_SCHEME_PARENT_PAGE" val="2_11"/>
  <p:tag name="KSO_WM_UNIT_TYPE" val="i"/>
  <p:tag name="KSO_WM_UNIT_INDEX" val="120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0"/>
  <p:tag name="KSO_WM_UNIT_COLOR_SCHEME_PARENT_PAGE" val="2_1"/>
</p:tagLst>
</file>

<file path=ppt/tags/tag1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21"/>
  <p:tag name="KSO_WM_UNIT_LAYERLEVEL" val="1"/>
  <p:tag name="KSO_WM_TAG_VERSION" val="1.0"/>
  <p:tag name="KSO_WM_BEAUTIFY_FLAG" val="#wm#"/>
  <p:tag name="KSO_WM_UNIT_COLOR_SCHEME_SHAPE_ID" val="299"/>
  <p:tag name="KSO_WM_UNIT_COLOR_SCHEME_PARENT_PAGE" val="2_11"/>
  <p:tag name="KSO_WM_UNIT_TYPE" val="i"/>
  <p:tag name="KSO_WM_UNIT_INDEX" val="121"/>
</p:tagLst>
</file>

<file path=ppt/tags/tag1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22"/>
  <p:tag name="KSO_WM_UNIT_LAYERLEVEL" val="1"/>
  <p:tag name="KSO_WM_TAG_VERSION" val="1.0"/>
  <p:tag name="KSO_WM_BEAUTIFY_FLAG" val="#wm#"/>
  <p:tag name="KSO_WM_UNIT_COLOR_SCHEME_SHAPE_ID" val="300"/>
  <p:tag name="KSO_WM_UNIT_COLOR_SCHEME_PARENT_PAGE" val="2_11"/>
  <p:tag name="KSO_WM_UNIT_TYPE" val="i"/>
  <p:tag name="KSO_WM_UNIT_INDEX" val="122"/>
</p:tagLst>
</file>

<file path=ppt/tags/tag1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23"/>
  <p:tag name="KSO_WM_UNIT_LAYERLEVEL" val="1"/>
  <p:tag name="KSO_WM_TAG_VERSION" val="1.0"/>
  <p:tag name="KSO_WM_BEAUTIFY_FLAG" val="#wm#"/>
  <p:tag name="KSO_WM_UNIT_COLOR_SCHEME_SHAPE_ID" val="301"/>
  <p:tag name="KSO_WM_UNIT_COLOR_SCHEME_PARENT_PAGE" val="2_11"/>
  <p:tag name="KSO_WM_UNIT_TYPE" val="i"/>
  <p:tag name="KSO_WM_UNIT_INDEX" val="123"/>
</p:tagLst>
</file>

<file path=ppt/tags/tag1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24"/>
  <p:tag name="KSO_WM_UNIT_LAYERLEVEL" val="1"/>
  <p:tag name="KSO_WM_TAG_VERSION" val="1.0"/>
  <p:tag name="KSO_WM_BEAUTIFY_FLAG" val="#wm#"/>
  <p:tag name="KSO_WM_UNIT_COLOR_SCHEME_SHAPE_ID" val="302"/>
  <p:tag name="KSO_WM_UNIT_COLOR_SCHEME_PARENT_PAGE" val="2_11"/>
  <p:tag name="KSO_WM_UNIT_TYPE" val="i"/>
  <p:tag name="KSO_WM_UNIT_INDEX" val="124"/>
</p:tagLst>
</file>

<file path=ppt/tags/tag1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25"/>
  <p:tag name="KSO_WM_UNIT_LAYERLEVEL" val="1"/>
  <p:tag name="KSO_WM_TAG_VERSION" val="1.0"/>
  <p:tag name="KSO_WM_BEAUTIFY_FLAG" val="#wm#"/>
  <p:tag name="KSO_WM_UNIT_COLOR_SCHEME_SHAPE_ID" val="303"/>
  <p:tag name="KSO_WM_UNIT_COLOR_SCHEME_PARENT_PAGE" val="2_11"/>
  <p:tag name="KSO_WM_UNIT_TYPE" val="i"/>
  <p:tag name="KSO_WM_UNIT_INDEX" val="125"/>
</p:tagLst>
</file>

<file path=ppt/tags/tag1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26"/>
  <p:tag name="KSO_WM_UNIT_LAYERLEVEL" val="1"/>
  <p:tag name="KSO_WM_TAG_VERSION" val="1.0"/>
  <p:tag name="KSO_WM_BEAUTIFY_FLAG" val="#wm#"/>
  <p:tag name="KSO_WM_UNIT_COLOR_SCHEME_SHAPE_ID" val="304"/>
  <p:tag name="KSO_WM_UNIT_COLOR_SCHEME_PARENT_PAGE" val="2_11"/>
  <p:tag name="KSO_WM_UNIT_TYPE" val="i"/>
  <p:tag name="KSO_WM_UNIT_INDEX" val="126"/>
</p:tagLst>
</file>

<file path=ppt/tags/tag1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27"/>
  <p:tag name="KSO_WM_UNIT_LAYERLEVEL" val="1"/>
  <p:tag name="KSO_WM_TAG_VERSION" val="1.0"/>
  <p:tag name="KSO_WM_BEAUTIFY_FLAG" val="#wm#"/>
  <p:tag name="KSO_WM_UNIT_COLOR_SCHEME_SHAPE_ID" val="305"/>
  <p:tag name="KSO_WM_UNIT_COLOR_SCHEME_PARENT_PAGE" val="2_11"/>
  <p:tag name="KSO_WM_UNIT_TYPE" val="i"/>
  <p:tag name="KSO_WM_UNIT_INDEX" val="127"/>
</p:tagLst>
</file>

<file path=ppt/tags/tag1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28"/>
  <p:tag name="KSO_WM_UNIT_LAYERLEVEL" val="1"/>
  <p:tag name="KSO_WM_TAG_VERSION" val="1.0"/>
  <p:tag name="KSO_WM_BEAUTIFY_FLAG" val="#wm#"/>
  <p:tag name="KSO_WM_UNIT_COLOR_SCHEME_SHAPE_ID" val="306"/>
  <p:tag name="KSO_WM_UNIT_COLOR_SCHEME_PARENT_PAGE" val="2_11"/>
  <p:tag name="KSO_WM_UNIT_TYPE" val="i"/>
  <p:tag name="KSO_WM_UNIT_INDEX" val="128"/>
</p:tagLst>
</file>

<file path=ppt/tags/tag1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29"/>
  <p:tag name="KSO_WM_UNIT_LAYERLEVEL" val="1"/>
  <p:tag name="KSO_WM_TAG_VERSION" val="1.0"/>
  <p:tag name="KSO_WM_BEAUTIFY_FLAG" val="#wm#"/>
  <p:tag name="KSO_WM_UNIT_COLOR_SCHEME_SHAPE_ID" val="307"/>
  <p:tag name="KSO_WM_UNIT_COLOR_SCHEME_PARENT_PAGE" val="2_11"/>
  <p:tag name="KSO_WM_UNIT_TYPE" val="i"/>
  <p:tag name="KSO_WM_UNIT_INDEX" val="129"/>
</p:tagLst>
</file>

<file path=ppt/tags/tag1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30"/>
  <p:tag name="KSO_WM_UNIT_LAYERLEVEL" val="1"/>
  <p:tag name="KSO_WM_TAG_VERSION" val="1.0"/>
  <p:tag name="KSO_WM_BEAUTIFY_FLAG" val="#wm#"/>
  <p:tag name="KSO_WM_UNIT_COLOR_SCHEME_SHAPE_ID" val="308"/>
  <p:tag name="KSO_WM_UNIT_COLOR_SCHEME_PARENT_PAGE" val="2_11"/>
  <p:tag name="KSO_WM_UNIT_TYPE" val="i"/>
  <p:tag name="KSO_WM_UNIT_INDEX" val="130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1"/>
  <p:tag name="KSO_WM_UNIT_COLOR_SCHEME_PARENT_PAGE" val="2_1"/>
</p:tagLst>
</file>

<file path=ppt/tags/tag1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31"/>
  <p:tag name="KSO_WM_UNIT_LAYERLEVEL" val="1"/>
  <p:tag name="KSO_WM_TAG_VERSION" val="1.0"/>
  <p:tag name="KSO_WM_BEAUTIFY_FLAG" val="#wm#"/>
  <p:tag name="KSO_WM_UNIT_COLOR_SCHEME_SHAPE_ID" val="309"/>
  <p:tag name="KSO_WM_UNIT_COLOR_SCHEME_PARENT_PAGE" val="2_11"/>
  <p:tag name="KSO_WM_UNIT_TYPE" val="i"/>
  <p:tag name="KSO_WM_UNIT_INDEX" val="131"/>
</p:tagLst>
</file>

<file path=ppt/tags/tag1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32"/>
  <p:tag name="KSO_WM_UNIT_LAYERLEVEL" val="1"/>
  <p:tag name="KSO_WM_TAG_VERSION" val="1.0"/>
  <p:tag name="KSO_WM_BEAUTIFY_FLAG" val="#wm#"/>
  <p:tag name="KSO_WM_UNIT_COLOR_SCHEME_SHAPE_ID" val="310"/>
  <p:tag name="KSO_WM_UNIT_COLOR_SCHEME_PARENT_PAGE" val="2_11"/>
  <p:tag name="KSO_WM_UNIT_TYPE" val="i"/>
  <p:tag name="KSO_WM_UNIT_INDEX" val="132"/>
</p:tagLst>
</file>

<file path=ppt/tags/tag1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33"/>
  <p:tag name="KSO_WM_UNIT_LAYERLEVEL" val="1"/>
  <p:tag name="KSO_WM_TAG_VERSION" val="1.0"/>
  <p:tag name="KSO_WM_BEAUTIFY_FLAG" val="#wm#"/>
  <p:tag name="KSO_WM_UNIT_COLOR_SCHEME_SHAPE_ID" val="311"/>
  <p:tag name="KSO_WM_UNIT_COLOR_SCHEME_PARENT_PAGE" val="2_11"/>
  <p:tag name="KSO_WM_UNIT_TYPE" val="i"/>
  <p:tag name="KSO_WM_UNIT_INDEX" val="133"/>
</p:tagLst>
</file>

<file path=ppt/tags/tag1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34"/>
  <p:tag name="KSO_WM_UNIT_LAYERLEVEL" val="1"/>
  <p:tag name="KSO_WM_TAG_VERSION" val="1.0"/>
  <p:tag name="KSO_WM_BEAUTIFY_FLAG" val="#wm#"/>
  <p:tag name="KSO_WM_UNIT_COLOR_SCHEME_SHAPE_ID" val="312"/>
  <p:tag name="KSO_WM_UNIT_COLOR_SCHEME_PARENT_PAGE" val="2_11"/>
  <p:tag name="KSO_WM_UNIT_TYPE" val="i"/>
  <p:tag name="KSO_WM_UNIT_INDEX" val="134"/>
</p:tagLst>
</file>

<file path=ppt/tags/tag1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35"/>
  <p:tag name="KSO_WM_UNIT_LAYERLEVEL" val="1"/>
  <p:tag name="KSO_WM_TAG_VERSION" val="1.0"/>
  <p:tag name="KSO_WM_BEAUTIFY_FLAG" val="#wm#"/>
  <p:tag name="KSO_WM_UNIT_COLOR_SCHEME_SHAPE_ID" val="313"/>
  <p:tag name="KSO_WM_UNIT_COLOR_SCHEME_PARENT_PAGE" val="2_11"/>
  <p:tag name="KSO_WM_UNIT_TYPE" val="i"/>
  <p:tag name="KSO_WM_UNIT_INDEX" val="135"/>
</p:tagLst>
</file>

<file path=ppt/tags/tag1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36"/>
  <p:tag name="KSO_WM_UNIT_LAYERLEVEL" val="1"/>
  <p:tag name="KSO_WM_TAG_VERSION" val="1.0"/>
  <p:tag name="KSO_WM_BEAUTIFY_FLAG" val="#wm#"/>
  <p:tag name="KSO_WM_UNIT_COLOR_SCHEME_SHAPE_ID" val="314"/>
  <p:tag name="KSO_WM_UNIT_COLOR_SCHEME_PARENT_PAGE" val="2_11"/>
  <p:tag name="KSO_WM_UNIT_TYPE" val="i"/>
  <p:tag name="KSO_WM_UNIT_INDEX" val="136"/>
</p:tagLst>
</file>

<file path=ppt/tags/tag1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45"/>
  <p:tag name="KSO_WM_UNIT_LAYERLEVEL" val="1"/>
  <p:tag name="KSO_WM_TAG_VERSION" val="1.0"/>
  <p:tag name="KSO_WM_BEAUTIFY_FLAG" val="#wm#"/>
  <p:tag name="KSO_WM_UNIT_TYPE" val="i"/>
  <p:tag name="KSO_WM_UNIT_INDEX" val="145"/>
</p:tagLst>
</file>

<file path=ppt/tags/tag1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46"/>
  <p:tag name="KSO_WM_UNIT_LAYERLEVEL" val="1"/>
  <p:tag name="KSO_WM_TAG_VERSION" val="1.0"/>
  <p:tag name="KSO_WM_BEAUTIFY_FLAG" val="#wm#"/>
  <p:tag name="KSO_WM_UNIT_COLOR_SCHEME_SHAPE_ID" val="315"/>
  <p:tag name="KSO_WM_UNIT_COLOR_SCHEME_PARENT_PAGE" val="2_11"/>
  <p:tag name="KSO_WM_UNIT_TYPE" val="i"/>
  <p:tag name="KSO_WM_UNIT_INDEX" val="146"/>
</p:tagLst>
</file>

<file path=ppt/tags/tag1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47"/>
  <p:tag name="KSO_WM_UNIT_LAYERLEVEL" val="1"/>
  <p:tag name="KSO_WM_TAG_VERSION" val="1.0"/>
  <p:tag name="KSO_WM_BEAUTIFY_FLAG" val="#wm#"/>
  <p:tag name="KSO_WM_UNIT_COLOR_SCHEME_SHAPE_ID" val="316"/>
  <p:tag name="KSO_WM_UNIT_COLOR_SCHEME_PARENT_PAGE" val="2_11"/>
  <p:tag name="KSO_WM_UNIT_TYPE" val="i"/>
  <p:tag name="KSO_WM_UNIT_INDEX" val="147"/>
</p:tagLst>
</file>

<file path=ppt/tags/tag1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48"/>
  <p:tag name="KSO_WM_UNIT_LAYERLEVEL" val="1"/>
  <p:tag name="KSO_WM_TAG_VERSION" val="1.0"/>
  <p:tag name="KSO_WM_BEAUTIFY_FLAG" val="#wm#"/>
  <p:tag name="KSO_WM_UNIT_COLOR_SCHEME_SHAPE_ID" val="317"/>
  <p:tag name="KSO_WM_UNIT_COLOR_SCHEME_PARENT_PAGE" val="2_11"/>
  <p:tag name="KSO_WM_UNIT_TYPE" val="i"/>
  <p:tag name="KSO_WM_UNIT_INDEX" val="14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2"/>
  <p:tag name="KSO_WM_UNIT_COLOR_SCHEME_PARENT_PAGE" val="2_1"/>
</p:tagLst>
</file>

<file path=ppt/tags/tag1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49"/>
  <p:tag name="KSO_WM_UNIT_LAYERLEVEL" val="1"/>
  <p:tag name="KSO_WM_TAG_VERSION" val="1.0"/>
  <p:tag name="KSO_WM_BEAUTIFY_FLAG" val="#wm#"/>
  <p:tag name="KSO_WM_UNIT_COLOR_SCHEME_SHAPE_ID" val="318"/>
  <p:tag name="KSO_WM_UNIT_COLOR_SCHEME_PARENT_PAGE" val="2_11"/>
  <p:tag name="KSO_WM_UNIT_TYPE" val="i"/>
  <p:tag name="KSO_WM_UNIT_INDEX" val="149"/>
</p:tagLst>
</file>

<file path=ppt/tags/tag1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50"/>
  <p:tag name="KSO_WM_UNIT_LAYERLEVEL" val="1"/>
  <p:tag name="KSO_WM_TAG_VERSION" val="1.0"/>
  <p:tag name="KSO_WM_BEAUTIFY_FLAG" val="#wm#"/>
  <p:tag name="KSO_WM_UNIT_COLOR_SCHEME_SHAPE_ID" val="319"/>
  <p:tag name="KSO_WM_UNIT_COLOR_SCHEME_PARENT_PAGE" val="2_11"/>
  <p:tag name="KSO_WM_UNIT_TYPE" val="i"/>
  <p:tag name="KSO_WM_UNIT_INDEX" val="150"/>
</p:tagLst>
</file>

<file path=ppt/tags/tag1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51"/>
  <p:tag name="KSO_WM_UNIT_LAYERLEVEL" val="1"/>
  <p:tag name="KSO_WM_TAG_VERSION" val="1.0"/>
  <p:tag name="KSO_WM_BEAUTIFY_FLAG" val="#wm#"/>
  <p:tag name="KSO_WM_UNIT_COLOR_SCHEME_SHAPE_ID" val="320"/>
  <p:tag name="KSO_WM_UNIT_COLOR_SCHEME_PARENT_PAGE" val="2_11"/>
  <p:tag name="KSO_WM_UNIT_TYPE" val="i"/>
  <p:tag name="KSO_WM_UNIT_INDEX" val="151"/>
</p:tagLst>
</file>

<file path=ppt/tags/tag1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52"/>
  <p:tag name="KSO_WM_UNIT_LAYERLEVEL" val="1"/>
  <p:tag name="KSO_WM_TAG_VERSION" val="1.0"/>
  <p:tag name="KSO_WM_BEAUTIFY_FLAG" val="#wm#"/>
  <p:tag name="KSO_WM_UNIT_COLOR_SCHEME_SHAPE_ID" val="321"/>
  <p:tag name="KSO_WM_UNIT_COLOR_SCHEME_PARENT_PAGE" val="2_11"/>
  <p:tag name="KSO_WM_UNIT_TYPE" val="i"/>
  <p:tag name="KSO_WM_UNIT_INDEX" val="152"/>
</p:tagLst>
</file>

<file path=ppt/tags/tag1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53"/>
  <p:tag name="KSO_WM_UNIT_LAYERLEVEL" val="1"/>
  <p:tag name="KSO_WM_TAG_VERSION" val="1.0"/>
  <p:tag name="KSO_WM_BEAUTIFY_FLAG" val="#wm#"/>
  <p:tag name="KSO_WM_UNIT_COLOR_SCHEME_SHAPE_ID" val="322"/>
  <p:tag name="KSO_WM_UNIT_COLOR_SCHEME_PARENT_PAGE" val="2_11"/>
  <p:tag name="KSO_WM_UNIT_TYPE" val="i"/>
  <p:tag name="KSO_WM_UNIT_INDEX" val="153"/>
</p:tagLst>
</file>

<file path=ppt/tags/tag1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54"/>
  <p:tag name="KSO_WM_UNIT_LAYERLEVEL" val="1"/>
  <p:tag name="KSO_WM_TAG_VERSION" val="1.0"/>
  <p:tag name="KSO_WM_BEAUTIFY_FLAG" val="#wm#"/>
  <p:tag name="KSO_WM_UNIT_COLOR_SCHEME_SHAPE_ID" val="323"/>
  <p:tag name="KSO_WM_UNIT_COLOR_SCHEME_PARENT_PAGE" val="2_11"/>
  <p:tag name="KSO_WM_UNIT_TYPE" val="i"/>
  <p:tag name="KSO_WM_UNIT_INDEX" val="154"/>
</p:tagLst>
</file>

<file path=ppt/tags/tag1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55"/>
  <p:tag name="KSO_WM_UNIT_LAYERLEVEL" val="1"/>
  <p:tag name="KSO_WM_TAG_VERSION" val="1.0"/>
  <p:tag name="KSO_WM_BEAUTIFY_FLAG" val="#wm#"/>
  <p:tag name="KSO_WM_UNIT_COLOR_SCHEME_SHAPE_ID" val="324"/>
  <p:tag name="KSO_WM_UNIT_COLOR_SCHEME_PARENT_PAGE" val="2_11"/>
  <p:tag name="KSO_WM_UNIT_TYPE" val="i"/>
  <p:tag name="KSO_WM_UNIT_INDEX" val="155"/>
</p:tagLst>
</file>

<file path=ppt/tags/tag1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56"/>
  <p:tag name="KSO_WM_UNIT_LAYERLEVEL" val="1"/>
  <p:tag name="KSO_WM_TAG_VERSION" val="1.0"/>
  <p:tag name="KSO_WM_BEAUTIFY_FLAG" val="#wm#"/>
  <p:tag name="KSO_WM_UNIT_COLOR_SCHEME_SHAPE_ID" val="325"/>
  <p:tag name="KSO_WM_UNIT_COLOR_SCHEME_PARENT_PAGE" val="2_11"/>
  <p:tag name="KSO_WM_UNIT_TYPE" val="i"/>
  <p:tag name="KSO_WM_UNIT_INDEX" val="156"/>
</p:tagLst>
</file>

<file path=ppt/tags/tag1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57"/>
  <p:tag name="KSO_WM_UNIT_LAYERLEVEL" val="1"/>
  <p:tag name="KSO_WM_TAG_VERSION" val="1.0"/>
  <p:tag name="KSO_WM_BEAUTIFY_FLAG" val="#wm#"/>
  <p:tag name="KSO_WM_UNIT_COLOR_SCHEME_SHAPE_ID" val="326"/>
  <p:tag name="KSO_WM_UNIT_COLOR_SCHEME_PARENT_PAGE" val="2_11"/>
  <p:tag name="KSO_WM_UNIT_TYPE" val="i"/>
  <p:tag name="KSO_WM_UNIT_INDEX" val="157"/>
</p:tagLst>
</file>

<file path=ppt/tags/tag1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58"/>
  <p:tag name="KSO_WM_UNIT_LAYERLEVEL" val="1"/>
  <p:tag name="KSO_WM_TAG_VERSION" val="1.0"/>
  <p:tag name="KSO_WM_BEAUTIFY_FLAG" val="#wm#"/>
  <p:tag name="KSO_WM_UNIT_COLOR_SCHEME_SHAPE_ID" val="327"/>
  <p:tag name="KSO_WM_UNIT_COLOR_SCHEME_PARENT_PAGE" val="2_11"/>
  <p:tag name="KSO_WM_UNIT_TYPE" val="i"/>
  <p:tag name="KSO_WM_UNIT_INDEX" val="158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3"/>
  <p:tag name="KSO_WM_UNIT_COLOR_SCHEME_PARENT_PAGE" val="2_1"/>
</p:tagLst>
</file>

<file path=ppt/tags/tag1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59"/>
  <p:tag name="KSO_WM_UNIT_LAYERLEVEL" val="1"/>
  <p:tag name="KSO_WM_TAG_VERSION" val="1.0"/>
  <p:tag name="KSO_WM_BEAUTIFY_FLAG" val="#wm#"/>
  <p:tag name="KSO_WM_UNIT_COLOR_SCHEME_SHAPE_ID" val="328"/>
  <p:tag name="KSO_WM_UNIT_COLOR_SCHEME_PARENT_PAGE" val="2_11"/>
  <p:tag name="KSO_WM_UNIT_TYPE" val="i"/>
  <p:tag name="KSO_WM_UNIT_INDEX" val="159"/>
</p:tagLst>
</file>

<file path=ppt/tags/tag1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60"/>
  <p:tag name="KSO_WM_UNIT_LAYERLEVEL" val="1"/>
  <p:tag name="KSO_WM_TAG_VERSION" val="1.0"/>
  <p:tag name="KSO_WM_BEAUTIFY_FLAG" val="#wm#"/>
  <p:tag name="KSO_WM_UNIT_COLOR_SCHEME_SHAPE_ID" val="329"/>
  <p:tag name="KSO_WM_UNIT_COLOR_SCHEME_PARENT_PAGE" val="2_11"/>
  <p:tag name="KSO_WM_UNIT_TYPE" val="i"/>
  <p:tag name="KSO_WM_UNIT_INDEX" val="160"/>
</p:tagLst>
</file>

<file path=ppt/tags/tag1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61"/>
  <p:tag name="KSO_WM_UNIT_LAYERLEVEL" val="1"/>
  <p:tag name="KSO_WM_TAG_VERSION" val="1.0"/>
  <p:tag name="KSO_WM_BEAUTIFY_FLAG" val="#wm#"/>
  <p:tag name="KSO_WM_UNIT_COLOR_SCHEME_SHAPE_ID" val="330"/>
  <p:tag name="KSO_WM_UNIT_COLOR_SCHEME_PARENT_PAGE" val="2_11"/>
  <p:tag name="KSO_WM_UNIT_TYPE" val="i"/>
  <p:tag name="KSO_WM_UNIT_INDEX" val="161"/>
</p:tagLst>
</file>

<file path=ppt/tags/tag1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62"/>
  <p:tag name="KSO_WM_UNIT_LAYERLEVEL" val="1"/>
  <p:tag name="KSO_WM_TAG_VERSION" val="1.0"/>
  <p:tag name="KSO_WM_BEAUTIFY_FLAG" val="#wm#"/>
  <p:tag name="KSO_WM_UNIT_COLOR_SCHEME_SHAPE_ID" val="331"/>
  <p:tag name="KSO_WM_UNIT_COLOR_SCHEME_PARENT_PAGE" val="2_11"/>
  <p:tag name="KSO_WM_UNIT_TYPE" val="i"/>
  <p:tag name="KSO_WM_UNIT_INDEX" val="162"/>
</p:tagLst>
</file>

<file path=ppt/tags/tag1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63"/>
  <p:tag name="KSO_WM_UNIT_LAYERLEVEL" val="1"/>
  <p:tag name="KSO_WM_TAG_VERSION" val="1.0"/>
  <p:tag name="KSO_WM_BEAUTIFY_FLAG" val="#wm#"/>
  <p:tag name="KSO_WM_UNIT_COLOR_SCHEME_SHAPE_ID" val="332"/>
  <p:tag name="KSO_WM_UNIT_COLOR_SCHEME_PARENT_PAGE" val="2_11"/>
  <p:tag name="KSO_WM_UNIT_TYPE" val="i"/>
  <p:tag name="KSO_WM_UNIT_INDEX" val="163"/>
</p:tagLst>
</file>

<file path=ppt/tags/tag1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2"/>
  <p:tag name="KSO_WM_UNIT_COLOR_SCHEME_PARENT_PAGE" val="2_7"/>
</p:tagLst>
</file>

<file path=ppt/tags/tag1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3"/>
  <p:tag name="KSO_WM_UNIT_COLOR_SCHEME_PARENT_PAGE" val="2_7"/>
</p:tagLst>
</file>

<file path=ppt/tags/tag1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4"/>
  <p:tag name="KSO_WM_UNIT_COLOR_SCHEME_PARENT_PAGE" val="2_7"/>
</p:tagLst>
</file>

<file path=ppt/tags/tag1158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7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COLOR_SCHEME_SHAPE_ID" val="170"/>
  <p:tag name="KSO_WM_UNIT_COLOR_SCHEME_PARENT_PAGE" val="2_11"/>
  <p:tag name="KSO_WM_UNIT_TYPE" val="i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4"/>
  <p:tag name="KSO_WM_UNIT_COLOR_SCHEME_PARENT_PAGE" val="2_1"/>
</p:tagLst>
</file>

<file path=ppt/tags/tag1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"/>
  <p:tag name="KSO_WM_UNIT_LAYERLEVEL" val="1"/>
  <p:tag name="KSO_WM_TAG_VERSION" val="1.0"/>
  <p:tag name="KSO_WM_BEAUTIFY_FLAG" val="#wm#"/>
  <p:tag name="KSO_WM_UNIT_COLOR_SCHEME_SHAPE_ID" val="174"/>
  <p:tag name="KSO_WM_UNIT_COLOR_SCHEME_PARENT_PAGE" val="2_11"/>
  <p:tag name="KSO_WM_UNIT_TYPE" val="i"/>
  <p:tag name="KSO_WM_UNIT_INDEX" val="3"/>
</p:tagLst>
</file>

<file path=ppt/tags/tag1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"/>
  <p:tag name="KSO_WM_UNIT_LAYERLEVEL" val="1"/>
  <p:tag name="KSO_WM_TAG_VERSION" val="1.0"/>
  <p:tag name="KSO_WM_BEAUTIFY_FLAG" val="#wm#"/>
  <p:tag name="KSO_WM_UNIT_COLOR_SCHEME_SHAPE_ID" val="175"/>
  <p:tag name="KSO_WM_UNIT_COLOR_SCHEME_PARENT_PAGE" val="2_11"/>
  <p:tag name="KSO_WM_UNIT_TYPE" val="i"/>
  <p:tag name="KSO_WM_UNIT_INDEX" val="4"/>
</p:tagLst>
</file>

<file path=ppt/tags/tag1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"/>
  <p:tag name="KSO_WM_UNIT_LAYERLEVEL" val="1"/>
  <p:tag name="KSO_WM_TAG_VERSION" val="1.0"/>
  <p:tag name="KSO_WM_BEAUTIFY_FLAG" val="#wm#"/>
  <p:tag name="KSO_WM_UNIT_COLOR_SCHEME_SHAPE_ID" val="176"/>
  <p:tag name="KSO_WM_UNIT_COLOR_SCHEME_PARENT_PAGE" val="2_11"/>
  <p:tag name="KSO_WM_UNIT_TYPE" val="i"/>
  <p:tag name="KSO_WM_UNIT_INDEX" val="5"/>
</p:tagLst>
</file>

<file path=ppt/tags/tag1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"/>
  <p:tag name="KSO_WM_UNIT_LAYERLEVEL" val="1"/>
  <p:tag name="KSO_WM_TAG_VERSION" val="1.0"/>
  <p:tag name="KSO_WM_BEAUTIFY_FLAG" val="#wm#"/>
  <p:tag name="KSO_WM_UNIT_COLOR_SCHEME_SHAPE_ID" val="177"/>
  <p:tag name="KSO_WM_UNIT_COLOR_SCHEME_PARENT_PAGE" val="2_11"/>
  <p:tag name="KSO_WM_UNIT_TYPE" val="i"/>
  <p:tag name="KSO_WM_UNIT_INDEX" val="6"/>
</p:tagLst>
</file>

<file path=ppt/tags/tag1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"/>
  <p:tag name="KSO_WM_UNIT_LAYERLEVEL" val="1"/>
  <p:tag name="KSO_WM_TAG_VERSION" val="1.0"/>
  <p:tag name="KSO_WM_BEAUTIFY_FLAG" val="#wm#"/>
  <p:tag name="KSO_WM_UNIT_COLOR_SCHEME_SHAPE_ID" val="180"/>
  <p:tag name="KSO_WM_UNIT_COLOR_SCHEME_PARENT_PAGE" val="2_11"/>
  <p:tag name="KSO_WM_UNIT_TYPE" val="i"/>
  <p:tag name="KSO_WM_UNIT_INDEX" val="7"/>
</p:tagLst>
</file>

<file path=ppt/tags/tag1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8"/>
  <p:tag name="KSO_WM_UNIT_LAYERLEVEL" val="1"/>
  <p:tag name="KSO_WM_TAG_VERSION" val="1.0"/>
  <p:tag name="KSO_WM_BEAUTIFY_FLAG" val="#wm#"/>
  <p:tag name="KSO_WM_UNIT_COLOR_SCHEME_SHAPE_ID" val="173"/>
  <p:tag name="KSO_WM_UNIT_COLOR_SCHEME_PARENT_PAGE" val="2_11"/>
  <p:tag name="KSO_WM_UNIT_TYPE" val="i"/>
  <p:tag name="KSO_WM_UNIT_INDEX" val="8"/>
</p:tagLst>
</file>

<file path=ppt/tags/tag1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9"/>
  <p:tag name="KSO_WM_UNIT_LAYERLEVEL" val="1"/>
  <p:tag name="KSO_WM_TAG_VERSION" val="1.0"/>
  <p:tag name="KSO_WM_BEAUTIFY_FLAG" val="#wm#"/>
  <p:tag name="KSO_WM_UNIT_COLOR_SCHEME_SHAPE_ID" val="178"/>
  <p:tag name="KSO_WM_UNIT_COLOR_SCHEME_PARENT_PAGE" val="2_11"/>
  <p:tag name="KSO_WM_UNIT_TYPE" val="i"/>
  <p:tag name="KSO_WM_UNIT_INDEX" val="9"/>
</p:tagLst>
</file>

<file path=ppt/tags/tag1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0"/>
  <p:tag name="KSO_WM_UNIT_LAYERLEVEL" val="1"/>
  <p:tag name="KSO_WM_TAG_VERSION" val="1.0"/>
  <p:tag name="KSO_WM_BEAUTIFY_FLAG" val="#wm#"/>
  <p:tag name="KSO_WM_UNIT_COLOR_SCHEME_SHAPE_ID" val="179"/>
  <p:tag name="KSO_WM_UNIT_COLOR_SCHEME_PARENT_PAGE" val="2_11"/>
  <p:tag name="KSO_WM_UNIT_TYPE" val="i"/>
  <p:tag name="KSO_WM_UNIT_INDEX" val="10"/>
</p:tagLst>
</file>

<file path=ppt/tags/tag1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1"/>
  <p:tag name="KSO_WM_UNIT_LAYERLEVEL" val="1"/>
  <p:tag name="KSO_WM_TAG_VERSION" val="1.0"/>
  <p:tag name="KSO_WM_BEAUTIFY_FLAG" val="#wm#"/>
  <p:tag name="KSO_WM_UNIT_COLOR_SCHEME_SHAPE_ID" val="181"/>
  <p:tag name="KSO_WM_UNIT_COLOR_SCHEME_PARENT_PAGE" val="2_11"/>
  <p:tag name="KSO_WM_UNIT_TYPE" val="i"/>
  <p:tag name="KSO_WM_UNIT_INDEX" val="1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5"/>
  <p:tag name="KSO_WM_UNIT_COLOR_SCHEME_PARENT_PAGE" val="2_1"/>
</p:tagLst>
</file>

<file path=ppt/tags/tag1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2"/>
  <p:tag name="KSO_WM_UNIT_LAYERLEVEL" val="1"/>
  <p:tag name="KSO_WM_TAG_VERSION" val="1.0"/>
  <p:tag name="KSO_WM_BEAUTIFY_FLAG" val="#wm#"/>
  <p:tag name="KSO_WM_UNIT_COLOR_SCHEME_SHAPE_ID" val="182"/>
  <p:tag name="KSO_WM_UNIT_COLOR_SCHEME_PARENT_PAGE" val="2_11"/>
  <p:tag name="KSO_WM_UNIT_TYPE" val="i"/>
  <p:tag name="KSO_WM_UNIT_INDEX" val="12"/>
</p:tagLst>
</file>

<file path=ppt/tags/tag1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3"/>
  <p:tag name="KSO_WM_UNIT_LAYERLEVEL" val="1"/>
  <p:tag name="KSO_WM_TAG_VERSION" val="1.0"/>
  <p:tag name="KSO_WM_BEAUTIFY_FLAG" val="#wm#"/>
  <p:tag name="KSO_WM_UNIT_COLOR_SCHEME_SHAPE_ID" val="183"/>
  <p:tag name="KSO_WM_UNIT_COLOR_SCHEME_PARENT_PAGE" val="2_11"/>
  <p:tag name="KSO_WM_UNIT_TYPE" val="i"/>
  <p:tag name="KSO_WM_UNIT_INDEX" val="13"/>
</p:tagLst>
</file>

<file path=ppt/tags/tag1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4"/>
  <p:tag name="KSO_WM_UNIT_LAYERLEVEL" val="1"/>
  <p:tag name="KSO_WM_TAG_VERSION" val="1.0"/>
  <p:tag name="KSO_WM_BEAUTIFY_FLAG" val="#wm#"/>
  <p:tag name="KSO_WM_UNIT_COLOR_SCHEME_SHAPE_ID" val="184"/>
  <p:tag name="KSO_WM_UNIT_COLOR_SCHEME_PARENT_PAGE" val="2_11"/>
  <p:tag name="KSO_WM_UNIT_TYPE" val="i"/>
  <p:tag name="KSO_WM_UNIT_INDEX" val="14"/>
</p:tagLst>
</file>

<file path=ppt/tags/tag1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5"/>
  <p:tag name="KSO_WM_UNIT_LAYERLEVEL" val="1"/>
  <p:tag name="KSO_WM_TAG_VERSION" val="1.0"/>
  <p:tag name="KSO_WM_BEAUTIFY_FLAG" val="#wm#"/>
  <p:tag name="KSO_WM_UNIT_COLOR_SCHEME_SHAPE_ID" val="186"/>
  <p:tag name="KSO_WM_UNIT_COLOR_SCHEME_PARENT_PAGE" val="2_11"/>
  <p:tag name="KSO_WM_UNIT_TYPE" val="i"/>
  <p:tag name="KSO_WM_UNIT_INDEX" val="15"/>
</p:tagLst>
</file>

<file path=ppt/tags/tag1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6"/>
  <p:tag name="KSO_WM_UNIT_LAYERLEVEL" val="1"/>
  <p:tag name="KSO_WM_TAG_VERSION" val="1.0"/>
  <p:tag name="KSO_WM_BEAUTIFY_FLAG" val="#wm#"/>
  <p:tag name="KSO_WM_UNIT_COLOR_SCHEME_SHAPE_ID" val="187"/>
  <p:tag name="KSO_WM_UNIT_COLOR_SCHEME_PARENT_PAGE" val="2_11"/>
  <p:tag name="KSO_WM_UNIT_TYPE" val="i"/>
  <p:tag name="KSO_WM_UNIT_INDEX" val="16"/>
</p:tagLst>
</file>

<file path=ppt/tags/tag1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7"/>
  <p:tag name="KSO_WM_UNIT_LAYERLEVEL" val="1"/>
  <p:tag name="KSO_WM_TAG_VERSION" val="1.0"/>
  <p:tag name="KSO_WM_BEAUTIFY_FLAG" val="#wm#"/>
  <p:tag name="KSO_WM_UNIT_COLOR_SCHEME_SHAPE_ID" val="188"/>
  <p:tag name="KSO_WM_UNIT_COLOR_SCHEME_PARENT_PAGE" val="2_11"/>
  <p:tag name="KSO_WM_UNIT_TYPE" val="i"/>
  <p:tag name="KSO_WM_UNIT_INDEX" val="17"/>
</p:tagLst>
</file>

<file path=ppt/tags/tag1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8"/>
  <p:tag name="KSO_WM_UNIT_LAYERLEVEL" val="1"/>
  <p:tag name="KSO_WM_TAG_VERSION" val="1.0"/>
  <p:tag name="KSO_WM_BEAUTIFY_FLAG" val="#wm#"/>
  <p:tag name="KSO_WM_UNIT_COLOR_SCHEME_SHAPE_ID" val="189"/>
  <p:tag name="KSO_WM_UNIT_COLOR_SCHEME_PARENT_PAGE" val="2_11"/>
  <p:tag name="KSO_WM_UNIT_TYPE" val="i"/>
  <p:tag name="KSO_WM_UNIT_INDEX" val="18"/>
</p:tagLst>
</file>

<file path=ppt/tags/tag1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9"/>
  <p:tag name="KSO_WM_UNIT_LAYERLEVEL" val="1"/>
  <p:tag name="KSO_WM_TAG_VERSION" val="1.0"/>
  <p:tag name="KSO_WM_BEAUTIFY_FLAG" val="#wm#"/>
  <p:tag name="KSO_WM_UNIT_COLOR_SCHEME_SHAPE_ID" val="190"/>
  <p:tag name="KSO_WM_UNIT_COLOR_SCHEME_PARENT_PAGE" val="2_11"/>
  <p:tag name="KSO_WM_UNIT_TYPE" val="i"/>
  <p:tag name="KSO_WM_UNIT_INDEX" val="19"/>
</p:tagLst>
</file>

<file path=ppt/tags/tag1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0"/>
  <p:tag name="KSO_WM_UNIT_LAYERLEVEL" val="1"/>
  <p:tag name="KSO_WM_TAG_VERSION" val="1.0"/>
  <p:tag name="KSO_WM_BEAUTIFY_FLAG" val="#wm#"/>
  <p:tag name="KSO_WM_UNIT_COLOR_SCHEME_SHAPE_ID" val="198"/>
  <p:tag name="KSO_WM_UNIT_COLOR_SCHEME_PARENT_PAGE" val="2_11"/>
  <p:tag name="KSO_WM_UNIT_TYPE" val="i"/>
  <p:tag name="KSO_WM_UNIT_INDEX" val="20"/>
</p:tagLst>
</file>

<file path=ppt/tags/tag1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1"/>
  <p:tag name="KSO_WM_UNIT_LAYERLEVEL" val="1"/>
  <p:tag name="KSO_WM_TAG_VERSION" val="1.0"/>
  <p:tag name="KSO_WM_BEAUTIFY_FLAG" val="#wm#"/>
  <p:tag name="KSO_WM_UNIT_COLOR_SCHEME_SHAPE_ID" val="199"/>
  <p:tag name="KSO_WM_UNIT_COLOR_SCHEME_PARENT_PAGE" val="2_11"/>
  <p:tag name="KSO_WM_UNIT_TYPE" val="i"/>
  <p:tag name="KSO_WM_UNIT_INDEX" val="2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6"/>
  <p:tag name="KSO_WM_UNIT_COLOR_SCHEME_PARENT_PAGE" val="2_1"/>
</p:tagLst>
</file>

<file path=ppt/tags/tag1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2"/>
  <p:tag name="KSO_WM_UNIT_LAYERLEVEL" val="1"/>
  <p:tag name="KSO_WM_TAG_VERSION" val="1.0"/>
  <p:tag name="KSO_WM_BEAUTIFY_FLAG" val="#wm#"/>
  <p:tag name="KSO_WM_UNIT_COLOR_SCHEME_SHAPE_ID" val="200"/>
  <p:tag name="KSO_WM_UNIT_COLOR_SCHEME_PARENT_PAGE" val="2_11"/>
  <p:tag name="KSO_WM_UNIT_TYPE" val="i"/>
  <p:tag name="KSO_WM_UNIT_INDEX" val="22"/>
</p:tagLst>
</file>

<file path=ppt/tags/tag1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3"/>
  <p:tag name="KSO_WM_UNIT_LAYERLEVEL" val="1"/>
  <p:tag name="KSO_WM_TAG_VERSION" val="1.0"/>
  <p:tag name="KSO_WM_BEAUTIFY_FLAG" val="#wm#"/>
  <p:tag name="KSO_WM_UNIT_COLOR_SCHEME_SHAPE_ID" val="201"/>
  <p:tag name="KSO_WM_UNIT_COLOR_SCHEME_PARENT_PAGE" val="2_11"/>
  <p:tag name="KSO_WM_UNIT_TYPE" val="i"/>
  <p:tag name="KSO_WM_UNIT_INDEX" val="23"/>
</p:tagLst>
</file>

<file path=ppt/tags/tag1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4"/>
  <p:tag name="KSO_WM_UNIT_LAYERLEVEL" val="1"/>
  <p:tag name="KSO_WM_TAG_VERSION" val="1.0"/>
  <p:tag name="KSO_WM_BEAUTIFY_FLAG" val="#wm#"/>
  <p:tag name="KSO_WM_UNIT_COLOR_SCHEME_SHAPE_ID" val="202"/>
  <p:tag name="KSO_WM_UNIT_COLOR_SCHEME_PARENT_PAGE" val="2_11"/>
  <p:tag name="KSO_WM_UNIT_TYPE" val="i"/>
  <p:tag name="KSO_WM_UNIT_INDEX" val="24"/>
</p:tagLst>
</file>

<file path=ppt/tags/tag1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5"/>
  <p:tag name="KSO_WM_UNIT_LAYERLEVEL" val="1"/>
  <p:tag name="KSO_WM_TAG_VERSION" val="1.0"/>
  <p:tag name="KSO_WM_BEAUTIFY_FLAG" val="#wm#"/>
  <p:tag name="KSO_WM_UNIT_COLOR_SCHEME_SHAPE_ID" val="203"/>
  <p:tag name="KSO_WM_UNIT_COLOR_SCHEME_PARENT_PAGE" val="2_11"/>
  <p:tag name="KSO_WM_UNIT_TYPE" val="i"/>
  <p:tag name="KSO_WM_UNIT_INDEX" val="25"/>
</p:tagLst>
</file>

<file path=ppt/tags/tag1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6"/>
  <p:tag name="KSO_WM_UNIT_LAYERLEVEL" val="1"/>
  <p:tag name="KSO_WM_TAG_VERSION" val="1.0"/>
  <p:tag name="KSO_WM_BEAUTIFY_FLAG" val="#wm#"/>
  <p:tag name="KSO_WM_UNIT_COLOR_SCHEME_SHAPE_ID" val="204"/>
  <p:tag name="KSO_WM_UNIT_COLOR_SCHEME_PARENT_PAGE" val="2_11"/>
  <p:tag name="KSO_WM_UNIT_TYPE" val="i"/>
  <p:tag name="KSO_WM_UNIT_INDEX" val="26"/>
</p:tagLst>
</file>

<file path=ppt/tags/tag1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7"/>
  <p:tag name="KSO_WM_UNIT_LAYERLEVEL" val="1"/>
  <p:tag name="KSO_WM_TAG_VERSION" val="1.0"/>
  <p:tag name="KSO_WM_BEAUTIFY_FLAG" val="#wm#"/>
  <p:tag name="KSO_WM_UNIT_COLOR_SCHEME_SHAPE_ID" val="205"/>
  <p:tag name="KSO_WM_UNIT_COLOR_SCHEME_PARENT_PAGE" val="2_11"/>
  <p:tag name="KSO_WM_UNIT_TYPE" val="i"/>
  <p:tag name="KSO_WM_UNIT_INDEX" val="27"/>
</p:tagLst>
</file>

<file path=ppt/tags/tag1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8"/>
  <p:tag name="KSO_WM_UNIT_LAYERLEVEL" val="1"/>
  <p:tag name="KSO_WM_TAG_VERSION" val="1.0"/>
  <p:tag name="KSO_WM_BEAUTIFY_FLAG" val="#wm#"/>
  <p:tag name="KSO_WM_UNIT_COLOR_SCHEME_SHAPE_ID" val="206"/>
  <p:tag name="KSO_WM_UNIT_COLOR_SCHEME_PARENT_PAGE" val="2_11"/>
  <p:tag name="KSO_WM_UNIT_TYPE" val="i"/>
  <p:tag name="KSO_WM_UNIT_INDEX" val="28"/>
</p:tagLst>
</file>

<file path=ppt/tags/tag1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9"/>
  <p:tag name="KSO_WM_UNIT_LAYERLEVEL" val="1"/>
  <p:tag name="KSO_WM_TAG_VERSION" val="1.0"/>
  <p:tag name="KSO_WM_BEAUTIFY_FLAG" val="#wm#"/>
  <p:tag name="KSO_WM_UNIT_COLOR_SCHEME_SHAPE_ID" val="207"/>
  <p:tag name="KSO_WM_UNIT_COLOR_SCHEME_PARENT_PAGE" val="2_11"/>
  <p:tag name="KSO_WM_UNIT_TYPE" val="i"/>
  <p:tag name="KSO_WM_UNIT_INDEX" val="29"/>
</p:tagLst>
</file>

<file path=ppt/tags/tag1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0"/>
  <p:tag name="KSO_WM_UNIT_LAYERLEVEL" val="1"/>
  <p:tag name="KSO_WM_TAG_VERSION" val="1.0"/>
  <p:tag name="KSO_WM_BEAUTIFY_FLAG" val="#wm#"/>
  <p:tag name="KSO_WM_UNIT_COLOR_SCHEME_SHAPE_ID" val="208"/>
  <p:tag name="KSO_WM_UNIT_COLOR_SCHEME_PARENT_PAGE" val="2_11"/>
  <p:tag name="KSO_WM_UNIT_TYPE" val="i"/>
  <p:tag name="KSO_WM_UNIT_INDEX" val="30"/>
</p:tagLst>
</file>

<file path=ppt/tags/tag1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1"/>
  <p:tag name="KSO_WM_UNIT_LAYERLEVEL" val="1"/>
  <p:tag name="KSO_WM_TAG_VERSION" val="1.0"/>
  <p:tag name="KSO_WM_BEAUTIFY_FLAG" val="#wm#"/>
  <p:tag name="KSO_WM_UNIT_COLOR_SCHEME_SHAPE_ID" val="209"/>
  <p:tag name="KSO_WM_UNIT_COLOR_SCHEME_PARENT_PAGE" val="2_11"/>
  <p:tag name="KSO_WM_UNIT_TYPE" val="i"/>
  <p:tag name="KSO_WM_UNIT_INDEX" val="3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7"/>
  <p:tag name="KSO_WM_UNIT_COLOR_SCHEME_PARENT_PAGE" val="2_1"/>
</p:tagLst>
</file>

<file path=ppt/tags/tag1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2"/>
  <p:tag name="KSO_WM_UNIT_LAYERLEVEL" val="1"/>
  <p:tag name="KSO_WM_TAG_VERSION" val="1.0"/>
  <p:tag name="KSO_WM_BEAUTIFY_FLAG" val="#wm#"/>
  <p:tag name="KSO_WM_UNIT_COLOR_SCHEME_SHAPE_ID" val="210"/>
  <p:tag name="KSO_WM_UNIT_COLOR_SCHEME_PARENT_PAGE" val="2_11"/>
  <p:tag name="KSO_WM_UNIT_TYPE" val="i"/>
  <p:tag name="KSO_WM_UNIT_INDEX" val="32"/>
</p:tagLst>
</file>

<file path=ppt/tags/tag1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3"/>
  <p:tag name="KSO_WM_UNIT_LAYERLEVEL" val="1"/>
  <p:tag name="KSO_WM_TAG_VERSION" val="1.0"/>
  <p:tag name="KSO_WM_BEAUTIFY_FLAG" val="#wm#"/>
  <p:tag name="KSO_WM_UNIT_COLOR_SCHEME_SHAPE_ID" val="211"/>
  <p:tag name="KSO_WM_UNIT_COLOR_SCHEME_PARENT_PAGE" val="2_11"/>
  <p:tag name="KSO_WM_UNIT_TYPE" val="i"/>
  <p:tag name="KSO_WM_UNIT_INDEX" val="33"/>
</p:tagLst>
</file>

<file path=ppt/tags/tag1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4"/>
  <p:tag name="KSO_WM_UNIT_LAYERLEVEL" val="1"/>
  <p:tag name="KSO_WM_TAG_VERSION" val="1.0"/>
  <p:tag name="KSO_WM_BEAUTIFY_FLAG" val="#wm#"/>
  <p:tag name="KSO_WM_UNIT_COLOR_SCHEME_SHAPE_ID" val="212"/>
  <p:tag name="KSO_WM_UNIT_COLOR_SCHEME_PARENT_PAGE" val="2_11"/>
  <p:tag name="KSO_WM_UNIT_TYPE" val="i"/>
  <p:tag name="KSO_WM_UNIT_INDEX" val="34"/>
</p:tagLst>
</file>

<file path=ppt/tags/tag1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5"/>
  <p:tag name="KSO_WM_UNIT_LAYERLEVEL" val="1"/>
  <p:tag name="KSO_WM_TAG_VERSION" val="1.0"/>
  <p:tag name="KSO_WM_BEAUTIFY_FLAG" val="#wm#"/>
  <p:tag name="KSO_WM_UNIT_COLOR_SCHEME_SHAPE_ID" val="213"/>
  <p:tag name="KSO_WM_UNIT_COLOR_SCHEME_PARENT_PAGE" val="2_11"/>
  <p:tag name="KSO_WM_UNIT_TYPE" val="i"/>
  <p:tag name="KSO_WM_UNIT_INDEX" val="35"/>
</p:tagLst>
</file>

<file path=ppt/tags/tag1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6"/>
  <p:tag name="KSO_WM_UNIT_LAYERLEVEL" val="1"/>
  <p:tag name="KSO_WM_TAG_VERSION" val="1.0"/>
  <p:tag name="KSO_WM_BEAUTIFY_FLAG" val="#wm#"/>
  <p:tag name="KSO_WM_UNIT_COLOR_SCHEME_SHAPE_ID" val="214"/>
  <p:tag name="KSO_WM_UNIT_COLOR_SCHEME_PARENT_PAGE" val="2_11"/>
  <p:tag name="KSO_WM_UNIT_TYPE" val="i"/>
  <p:tag name="KSO_WM_UNIT_INDEX" val="36"/>
</p:tagLst>
</file>

<file path=ppt/tags/tag1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7"/>
  <p:tag name="KSO_WM_UNIT_LAYERLEVEL" val="1"/>
  <p:tag name="KSO_WM_TAG_VERSION" val="1.0"/>
  <p:tag name="KSO_WM_BEAUTIFY_FLAG" val="#wm#"/>
  <p:tag name="KSO_WM_UNIT_COLOR_SCHEME_SHAPE_ID" val="215"/>
  <p:tag name="KSO_WM_UNIT_COLOR_SCHEME_PARENT_PAGE" val="2_11"/>
  <p:tag name="KSO_WM_UNIT_TYPE" val="i"/>
  <p:tag name="KSO_WM_UNIT_INDEX" val="37"/>
</p:tagLst>
</file>

<file path=ppt/tags/tag1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8"/>
  <p:tag name="KSO_WM_UNIT_LAYERLEVEL" val="1"/>
  <p:tag name="KSO_WM_TAG_VERSION" val="1.0"/>
  <p:tag name="KSO_WM_BEAUTIFY_FLAG" val="#wm#"/>
  <p:tag name="KSO_WM_UNIT_COLOR_SCHEME_SHAPE_ID" val="216"/>
  <p:tag name="KSO_WM_UNIT_COLOR_SCHEME_PARENT_PAGE" val="2_11"/>
  <p:tag name="KSO_WM_UNIT_TYPE" val="i"/>
  <p:tag name="KSO_WM_UNIT_INDEX" val="38"/>
</p:tagLst>
</file>

<file path=ppt/tags/tag1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9"/>
  <p:tag name="KSO_WM_UNIT_LAYERLEVEL" val="1"/>
  <p:tag name="KSO_WM_TAG_VERSION" val="1.0"/>
  <p:tag name="KSO_WM_BEAUTIFY_FLAG" val="#wm#"/>
  <p:tag name="KSO_WM_UNIT_COLOR_SCHEME_SHAPE_ID" val="217"/>
  <p:tag name="KSO_WM_UNIT_COLOR_SCHEME_PARENT_PAGE" val="2_11"/>
  <p:tag name="KSO_WM_UNIT_TYPE" val="i"/>
  <p:tag name="KSO_WM_UNIT_INDEX" val="39"/>
</p:tagLst>
</file>

<file path=ppt/tags/tag1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0"/>
  <p:tag name="KSO_WM_UNIT_LAYERLEVEL" val="1"/>
  <p:tag name="KSO_WM_TAG_VERSION" val="1.0"/>
  <p:tag name="KSO_WM_BEAUTIFY_FLAG" val="#wm#"/>
  <p:tag name="KSO_WM_UNIT_COLOR_SCHEME_SHAPE_ID" val="218"/>
  <p:tag name="KSO_WM_UNIT_COLOR_SCHEME_PARENT_PAGE" val="2_11"/>
  <p:tag name="KSO_WM_UNIT_TYPE" val="i"/>
  <p:tag name="KSO_WM_UNIT_INDEX" val="40"/>
</p:tagLst>
</file>

<file path=ppt/tags/tag1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1"/>
  <p:tag name="KSO_WM_UNIT_LAYERLEVEL" val="1"/>
  <p:tag name="KSO_WM_TAG_VERSION" val="1.0"/>
  <p:tag name="KSO_WM_BEAUTIFY_FLAG" val="#wm#"/>
  <p:tag name="KSO_WM_UNIT_COLOR_SCHEME_SHAPE_ID" val="219"/>
  <p:tag name="KSO_WM_UNIT_COLOR_SCHEME_PARENT_PAGE" val="2_11"/>
  <p:tag name="KSO_WM_UNIT_TYPE" val="i"/>
  <p:tag name="KSO_WM_UNIT_INDEX" val="4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8"/>
  <p:tag name="KSO_WM_UNIT_COLOR_SCHEME_PARENT_PAGE" val="2_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8"/>
  <p:tag name="KSO_WM_UNIT_COLOR_SCHEME_PARENT_PAGE" val="2_1"/>
</p:tagLst>
</file>

<file path=ppt/tags/tag1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2"/>
  <p:tag name="KSO_WM_UNIT_LAYERLEVEL" val="1"/>
  <p:tag name="KSO_WM_TAG_VERSION" val="1.0"/>
  <p:tag name="KSO_WM_BEAUTIFY_FLAG" val="#wm#"/>
  <p:tag name="KSO_WM_UNIT_COLOR_SCHEME_SHAPE_ID" val="220"/>
  <p:tag name="KSO_WM_UNIT_COLOR_SCHEME_PARENT_PAGE" val="2_11"/>
  <p:tag name="KSO_WM_UNIT_TYPE" val="i"/>
  <p:tag name="KSO_WM_UNIT_INDEX" val="42"/>
</p:tagLst>
</file>

<file path=ppt/tags/tag1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3"/>
  <p:tag name="KSO_WM_UNIT_LAYERLEVEL" val="1"/>
  <p:tag name="KSO_WM_TAG_VERSION" val="1.0"/>
  <p:tag name="KSO_WM_BEAUTIFY_FLAG" val="#wm#"/>
  <p:tag name="KSO_WM_UNIT_COLOR_SCHEME_SHAPE_ID" val="221"/>
  <p:tag name="KSO_WM_UNIT_COLOR_SCHEME_PARENT_PAGE" val="2_11"/>
  <p:tag name="KSO_WM_UNIT_TYPE" val="i"/>
  <p:tag name="KSO_WM_UNIT_INDEX" val="43"/>
</p:tagLst>
</file>

<file path=ppt/tags/tag1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4"/>
  <p:tag name="KSO_WM_UNIT_LAYERLEVEL" val="1"/>
  <p:tag name="KSO_WM_TAG_VERSION" val="1.0"/>
  <p:tag name="KSO_WM_BEAUTIFY_FLAG" val="#wm#"/>
  <p:tag name="KSO_WM_UNIT_COLOR_SCHEME_SHAPE_ID" val="222"/>
  <p:tag name="KSO_WM_UNIT_COLOR_SCHEME_PARENT_PAGE" val="2_11"/>
  <p:tag name="KSO_WM_UNIT_TYPE" val="i"/>
  <p:tag name="KSO_WM_UNIT_INDEX" val="44"/>
</p:tagLst>
</file>

<file path=ppt/tags/tag1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5"/>
  <p:tag name="KSO_WM_UNIT_LAYERLEVEL" val="1"/>
  <p:tag name="KSO_WM_TAG_VERSION" val="1.0"/>
  <p:tag name="KSO_WM_BEAUTIFY_FLAG" val="#wm#"/>
  <p:tag name="KSO_WM_UNIT_COLOR_SCHEME_SHAPE_ID" val="223"/>
  <p:tag name="KSO_WM_UNIT_COLOR_SCHEME_PARENT_PAGE" val="2_11"/>
  <p:tag name="KSO_WM_UNIT_TYPE" val="i"/>
  <p:tag name="KSO_WM_UNIT_INDEX" val="45"/>
</p:tagLst>
</file>

<file path=ppt/tags/tag1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6"/>
  <p:tag name="KSO_WM_UNIT_LAYERLEVEL" val="1"/>
  <p:tag name="KSO_WM_TAG_VERSION" val="1.0"/>
  <p:tag name="KSO_WM_BEAUTIFY_FLAG" val="#wm#"/>
  <p:tag name="KSO_WM_UNIT_COLOR_SCHEME_SHAPE_ID" val="224"/>
  <p:tag name="KSO_WM_UNIT_COLOR_SCHEME_PARENT_PAGE" val="2_11"/>
  <p:tag name="KSO_WM_UNIT_TYPE" val="i"/>
  <p:tag name="KSO_WM_UNIT_INDEX" val="46"/>
</p:tagLst>
</file>

<file path=ppt/tags/tag1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7"/>
  <p:tag name="KSO_WM_UNIT_LAYERLEVEL" val="1"/>
  <p:tag name="KSO_WM_TAG_VERSION" val="1.0"/>
  <p:tag name="KSO_WM_BEAUTIFY_FLAG" val="#wm#"/>
  <p:tag name="KSO_WM_UNIT_COLOR_SCHEME_SHAPE_ID" val="225"/>
  <p:tag name="KSO_WM_UNIT_COLOR_SCHEME_PARENT_PAGE" val="2_11"/>
  <p:tag name="KSO_WM_UNIT_TYPE" val="i"/>
  <p:tag name="KSO_WM_UNIT_INDEX" val="47"/>
</p:tagLst>
</file>

<file path=ppt/tags/tag1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8"/>
  <p:tag name="KSO_WM_UNIT_LAYERLEVEL" val="1"/>
  <p:tag name="KSO_WM_TAG_VERSION" val="1.0"/>
  <p:tag name="KSO_WM_BEAUTIFY_FLAG" val="#wm#"/>
  <p:tag name="KSO_WM_UNIT_COLOR_SCHEME_SHAPE_ID" val="226"/>
  <p:tag name="KSO_WM_UNIT_COLOR_SCHEME_PARENT_PAGE" val="2_11"/>
  <p:tag name="KSO_WM_UNIT_TYPE" val="i"/>
  <p:tag name="KSO_WM_UNIT_INDEX" val="48"/>
</p:tagLst>
</file>

<file path=ppt/tags/tag1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9"/>
  <p:tag name="KSO_WM_UNIT_LAYERLEVEL" val="1"/>
  <p:tag name="KSO_WM_TAG_VERSION" val="1.0"/>
  <p:tag name="KSO_WM_BEAUTIFY_FLAG" val="#wm#"/>
  <p:tag name="KSO_WM_UNIT_COLOR_SCHEME_SHAPE_ID" val="227"/>
  <p:tag name="KSO_WM_UNIT_COLOR_SCHEME_PARENT_PAGE" val="2_11"/>
  <p:tag name="KSO_WM_UNIT_TYPE" val="i"/>
  <p:tag name="KSO_WM_UNIT_INDEX" val="49"/>
</p:tagLst>
</file>

<file path=ppt/tags/tag1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0"/>
  <p:tag name="KSO_WM_UNIT_LAYERLEVEL" val="1"/>
  <p:tag name="KSO_WM_TAG_VERSION" val="1.0"/>
  <p:tag name="KSO_WM_BEAUTIFY_FLAG" val="#wm#"/>
  <p:tag name="KSO_WM_UNIT_COLOR_SCHEME_SHAPE_ID" val="228"/>
  <p:tag name="KSO_WM_UNIT_COLOR_SCHEME_PARENT_PAGE" val="2_11"/>
  <p:tag name="KSO_WM_UNIT_TYPE" val="i"/>
  <p:tag name="KSO_WM_UNIT_INDEX" val="50"/>
</p:tagLst>
</file>

<file path=ppt/tags/tag1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1"/>
  <p:tag name="KSO_WM_UNIT_LAYERLEVEL" val="1"/>
  <p:tag name="KSO_WM_TAG_VERSION" val="1.0"/>
  <p:tag name="KSO_WM_BEAUTIFY_FLAG" val="#wm#"/>
  <p:tag name="KSO_WM_UNIT_COLOR_SCHEME_SHAPE_ID" val="229"/>
  <p:tag name="KSO_WM_UNIT_COLOR_SCHEME_PARENT_PAGE" val="2_11"/>
  <p:tag name="KSO_WM_UNIT_TYPE" val="i"/>
  <p:tag name="KSO_WM_UNIT_INDEX" val="5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9"/>
  <p:tag name="KSO_WM_UNIT_COLOR_SCHEME_PARENT_PAGE" val="2_1"/>
</p:tagLst>
</file>

<file path=ppt/tags/tag1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2"/>
  <p:tag name="KSO_WM_UNIT_LAYERLEVEL" val="1"/>
  <p:tag name="KSO_WM_TAG_VERSION" val="1.0"/>
  <p:tag name="KSO_WM_BEAUTIFY_FLAG" val="#wm#"/>
  <p:tag name="KSO_WM_UNIT_COLOR_SCHEME_SHAPE_ID" val="230"/>
  <p:tag name="KSO_WM_UNIT_COLOR_SCHEME_PARENT_PAGE" val="2_11"/>
  <p:tag name="KSO_WM_UNIT_TYPE" val="i"/>
  <p:tag name="KSO_WM_UNIT_INDEX" val="52"/>
</p:tagLst>
</file>

<file path=ppt/tags/tag1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3"/>
  <p:tag name="KSO_WM_UNIT_LAYERLEVEL" val="1"/>
  <p:tag name="KSO_WM_TAG_VERSION" val="1.0"/>
  <p:tag name="KSO_WM_BEAUTIFY_FLAG" val="#wm#"/>
  <p:tag name="KSO_WM_UNIT_COLOR_SCHEME_SHAPE_ID" val="231"/>
  <p:tag name="KSO_WM_UNIT_COLOR_SCHEME_PARENT_PAGE" val="2_11"/>
  <p:tag name="KSO_WM_UNIT_TYPE" val="i"/>
  <p:tag name="KSO_WM_UNIT_INDEX" val="53"/>
</p:tagLst>
</file>

<file path=ppt/tags/tag1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4"/>
  <p:tag name="KSO_WM_UNIT_LAYERLEVEL" val="1"/>
  <p:tag name="KSO_WM_TAG_VERSION" val="1.0"/>
  <p:tag name="KSO_WM_BEAUTIFY_FLAG" val="#wm#"/>
  <p:tag name="KSO_WM_UNIT_COLOR_SCHEME_SHAPE_ID" val="232"/>
  <p:tag name="KSO_WM_UNIT_COLOR_SCHEME_PARENT_PAGE" val="2_11"/>
  <p:tag name="KSO_WM_UNIT_TYPE" val="i"/>
  <p:tag name="KSO_WM_UNIT_INDEX" val="54"/>
</p:tagLst>
</file>

<file path=ppt/tags/tag1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5"/>
  <p:tag name="KSO_WM_UNIT_LAYERLEVEL" val="1"/>
  <p:tag name="KSO_WM_TAG_VERSION" val="1.0"/>
  <p:tag name="KSO_WM_BEAUTIFY_FLAG" val="#wm#"/>
  <p:tag name="KSO_WM_UNIT_COLOR_SCHEME_SHAPE_ID" val="233"/>
  <p:tag name="KSO_WM_UNIT_COLOR_SCHEME_PARENT_PAGE" val="2_11"/>
  <p:tag name="KSO_WM_UNIT_TYPE" val="i"/>
  <p:tag name="KSO_WM_UNIT_INDEX" val="55"/>
</p:tagLst>
</file>

<file path=ppt/tags/tag1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6"/>
  <p:tag name="KSO_WM_UNIT_LAYERLEVEL" val="1"/>
  <p:tag name="KSO_WM_TAG_VERSION" val="1.0"/>
  <p:tag name="KSO_WM_BEAUTIFY_FLAG" val="#wm#"/>
  <p:tag name="KSO_WM_UNIT_COLOR_SCHEME_SHAPE_ID" val="234"/>
  <p:tag name="KSO_WM_UNIT_COLOR_SCHEME_PARENT_PAGE" val="2_11"/>
  <p:tag name="KSO_WM_UNIT_TYPE" val="i"/>
  <p:tag name="KSO_WM_UNIT_INDEX" val="56"/>
</p:tagLst>
</file>

<file path=ppt/tags/tag1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7"/>
  <p:tag name="KSO_WM_UNIT_LAYERLEVEL" val="1"/>
  <p:tag name="KSO_WM_TAG_VERSION" val="1.0"/>
  <p:tag name="KSO_WM_BEAUTIFY_FLAG" val="#wm#"/>
  <p:tag name="KSO_WM_UNIT_COLOR_SCHEME_SHAPE_ID" val="235"/>
  <p:tag name="KSO_WM_UNIT_COLOR_SCHEME_PARENT_PAGE" val="2_11"/>
  <p:tag name="KSO_WM_UNIT_TYPE" val="i"/>
  <p:tag name="KSO_WM_UNIT_INDEX" val="57"/>
</p:tagLst>
</file>

<file path=ppt/tags/tag1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8"/>
  <p:tag name="KSO_WM_UNIT_LAYERLEVEL" val="1"/>
  <p:tag name="KSO_WM_TAG_VERSION" val="1.0"/>
  <p:tag name="KSO_WM_BEAUTIFY_FLAG" val="#wm#"/>
  <p:tag name="KSO_WM_UNIT_COLOR_SCHEME_SHAPE_ID" val="236"/>
  <p:tag name="KSO_WM_UNIT_COLOR_SCHEME_PARENT_PAGE" val="2_11"/>
  <p:tag name="KSO_WM_UNIT_TYPE" val="i"/>
  <p:tag name="KSO_WM_UNIT_INDEX" val="58"/>
</p:tagLst>
</file>

<file path=ppt/tags/tag1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9"/>
  <p:tag name="KSO_WM_UNIT_LAYERLEVEL" val="1"/>
  <p:tag name="KSO_WM_TAG_VERSION" val="1.0"/>
  <p:tag name="KSO_WM_BEAUTIFY_FLAG" val="#wm#"/>
  <p:tag name="KSO_WM_UNIT_COLOR_SCHEME_SHAPE_ID" val="237"/>
  <p:tag name="KSO_WM_UNIT_COLOR_SCHEME_PARENT_PAGE" val="2_11"/>
  <p:tag name="KSO_WM_UNIT_TYPE" val="i"/>
  <p:tag name="KSO_WM_UNIT_INDEX" val="59"/>
</p:tagLst>
</file>

<file path=ppt/tags/tag1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0"/>
  <p:tag name="KSO_WM_UNIT_LAYERLEVEL" val="1"/>
  <p:tag name="KSO_WM_TAG_VERSION" val="1.0"/>
  <p:tag name="KSO_WM_BEAUTIFY_FLAG" val="#wm#"/>
  <p:tag name="KSO_WM_UNIT_COLOR_SCHEME_SHAPE_ID" val="238"/>
  <p:tag name="KSO_WM_UNIT_COLOR_SCHEME_PARENT_PAGE" val="2_11"/>
  <p:tag name="KSO_WM_UNIT_TYPE" val="i"/>
  <p:tag name="KSO_WM_UNIT_INDEX" val="60"/>
</p:tagLst>
</file>

<file path=ppt/tags/tag1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1"/>
  <p:tag name="KSO_WM_UNIT_LAYERLEVEL" val="1"/>
  <p:tag name="KSO_WM_TAG_VERSION" val="1.0"/>
  <p:tag name="KSO_WM_BEAUTIFY_FLAG" val="#wm#"/>
  <p:tag name="KSO_WM_UNIT_COLOR_SCHEME_SHAPE_ID" val="239"/>
  <p:tag name="KSO_WM_UNIT_COLOR_SCHEME_PARENT_PAGE" val="2_11"/>
  <p:tag name="KSO_WM_UNIT_TYPE" val="i"/>
  <p:tag name="KSO_WM_UNIT_INDEX" val="6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0"/>
  <p:tag name="KSO_WM_UNIT_COLOR_SCHEME_PARENT_PAGE" val="2_1"/>
</p:tagLst>
</file>

<file path=ppt/tags/tag1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2"/>
  <p:tag name="KSO_WM_UNIT_LAYERLEVEL" val="1"/>
  <p:tag name="KSO_WM_TAG_VERSION" val="1.0"/>
  <p:tag name="KSO_WM_BEAUTIFY_FLAG" val="#wm#"/>
  <p:tag name="KSO_WM_UNIT_COLOR_SCHEME_SHAPE_ID" val="240"/>
  <p:tag name="KSO_WM_UNIT_COLOR_SCHEME_PARENT_PAGE" val="2_11"/>
  <p:tag name="KSO_WM_UNIT_TYPE" val="i"/>
  <p:tag name="KSO_WM_UNIT_INDEX" val="62"/>
</p:tagLst>
</file>

<file path=ppt/tags/tag1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3"/>
  <p:tag name="KSO_WM_UNIT_LAYERLEVEL" val="1"/>
  <p:tag name="KSO_WM_TAG_VERSION" val="1.0"/>
  <p:tag name="KSO_WM_BEAUTIFY_FLAG" val="#wm#"/>
  <p:tag name="KSO_WM_UNIT_COLOR_SCHEME_SHAPE_ID" val="241"/>
  <p:tag name="KSO_WM_UNIT_COLOR_SCHEME_PARENT_PAGE" val="2_11"/>
  <p:tag name="KSO_WM_UNIT_TYPE" val="i"/>
  <p:tag name="KSO_WM_UNIT_INDEX" val="63"/>
</p:tagLst>
</file>

<file path=ppt/tags/tag1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4"/>
  <p:tag name="KSO_WM_UNIT_LAYERLEVEL" val="1"/>
  <p:tag name="KSO_WM_TAG_VERSION" val="1.0"/>
  <p:tag name="KSO_WM_BEAUTIFY_FLAG" val="#wm#"/>
  <p:tag name="KSO_WM_UNIT_COLOR_SCHEME_SHAPE_ID" val="242"/>
  <p:tag name="KSO_WM_UNIT_COLOR_SCHEME_PARENT_PAGE" val="2_11"/>
  <p:tag name="KSO_WM_UNIT_TYPE" val="i"/>
  <p:tag name="KSO_WM_UNIT_INDEX" val="64"/>
</p:tagLst>
</file>

<file path=ppt/tags/tag1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5"/>
  <p:tag name="KSO_WM_UNIT_LAYERLEVEL" val="1"/>
  <p:tag name="KSO_WM_TAG_VERSION" val="1.0"/>
  <p:tag name="KSO_WM_BEAUTIFY_FLAG" val="#wm#"/>
  <p:tag name="KSO_WM_UNIT_COLOR_SCHEME_SHAPE_ID" val="243"/>
  <p:tag name="KSO_WM_UNIT_COLOR_SCHEME_PARENT_PAGE" val="2_11"/>
  <p:tag name="KSO_WM_UNIT_TYPE" val="i"/>
  <p:tag name="KSO_WM_UNIT_INDEX" val="65"/>
</p:tagLst>
</file>

<file path=ppt/tags/tag1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6"/>
  <p:tag name="KSO_WM_UNIT_LAYERLEVEL" val="1"/>
  <p:tag name="KSO_WM_TAG_VERSION" val="1.0"/>
  <p:tag name="KSO_WM_BEAUTIFY_FLAG" val="#wm#"/>
  <p:tag name="KSO_WM_UNIT_COLOR_SCHEME_SHAPE_ID" val="244"/>
  <p:tag name="KSO_WM_UNIT_COLOR_SCHEME_PARENT_PAGE" val="2_11"/>
  <p:tag name="KSO_WM_UNIT_TYPE" val="i"/>
  <p:tag name="KSO_WM_UNIT_INDEX" val="66"/>
</p:tagLst>
</file>

<file path=ppt/tags/tag1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7"/>
  <p:tag name="KSO_WM_UNIT_LAYERLEVEL" val="1"/>
  <p:tag name="KSO_WM_TAG_VERSION" val="1.0"/>
  <p:tag name="KSO_WM_BEAUTIFY_FLAG" val="#wm#"/>
  <p:tag name="KSO_WM_UNIT_COLOR_SCHEME_SHAPE_ID" val="245"/>
  <p:tag name="KSO_WM_UNIT_COLOR_SCHEME_PARENT_PAGE" val="2_11"/>
  <p:tag name="KSO_WM_UNIT_TYPE" val="i"/>
  <p:tag name="KSO_WM_UNIT_INDEX" val="67"/>
</p:tagLst>
</file>

<file path=ppt/tags/tag1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8"/>
  <p:tag name="KSO_WM_UNIT_LAYERLEVEL" val="1"/>
  <p:tag name="KSO_WM_TAG_VERSION" val="1.0"/>
  <p:tag name="KSO_WM_BEAUTIFY_FLAG" val="#wm#"/>
  <p:tag name="KSO_WM_UNIT_COLOR_SCHEME_SHAPE_ID" val="246"/>
  <p:tag name="KSO_WM_UNIT_COLOR_SCHEME_PARENT_PAGE" val="2_11"/>
  <p:tag name="KSO_WM_UNIT_TYPE" val="i"/>
  <p:tag name="KSO_WM_UNIT_INDEX" val="68"/>
</p:tagLst>
</file>

<file path=ppt/tags/tag1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9"/>
  <p:tag name="KSO_WM_UNIT_LAYERLEVEL" val="1"/>
  <p:tag name="KSO_WM_TAG_VERSION" val="1.0"/>
  <p:tag name="KSO_WM_BEAUTIFY_FLAG" val="#wm#"/>
  <p:tag name="KSO_WM_UNIT_COLOR_SCHEME_SHAPE_ID" val="247"/>
  <p:tag name="KSO_WM_UNIT_COLOR_SCHEME_PARENT_PAGE" val="2_11"/>
  <p:tag name="KSO_WM_UNIT_TYPE" val="i"/>
  <p:tag name="KSO_WM_UNIT_INDEX" val="69"/>
</p:tagLst>
</file>

<file path=ppt/tags/tag1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0"/>
  <p:tag name="KSO_WM_UNIT_LAYERLEVEL" val="1"/>
  <p:tag name="KSO_WM_TAG_VERSION" val="1.0"/>
  <p:tag name="KSO_WM_BEAUTIFY_FLAG" val="#wm#"/>
  <p:tag name="KSO_WM_UNIT_COLOR_SCHEME_SHAPE_ID" val="248"/>
  <p:tag name="KSO_WM_UNIT_COLOR_SCHEME_PARENT_PAGE" val="2_11"/>
  <p:tag name="KSO_WM_UNIT_TYPE" val="i"/>
  <p:tag name="KSO_WM_UNIT_INDEX" val="70"/>
</p:tagLst>
</file>

<file path=ppt/tags/tag1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1"/>
  <p:tag name="KSO_WM_UNIT_LAYERLEVEL" val="1"/>
  <p:tag name="KSO_WM_TAG_VERSION" val="1.0"/>
  <p:tag name="KSO_WM_BEAUTIFY_FLAG" val="#wm#"/>
  <p:tag name="KSO_WM_UNIT_COLOR_SCHEME_SHAPE_ID" val="249"/>
  <p:tag name="KSO_WM_UNIT_COLOR_SCHEME_PARENT_PAGE" val="2_11"/>
  <p:tag name="KSO_WM_UNIT_TYPE" val="i"/>
  <p:tag name="KSO_WM_UNIT_INDEX" val="7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1"/>
  <p:tag name="KSO_WM_UNIT_COLOR_SCHEME_PARENT_PAGE" val="2_1"/>
</p:tagLst>
</file>

<file path=ppt/tags/tag1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2"/>
  <p:tag name="KSO_WM_UNIT_LAYERLEVEL" val="1"/>
  <p:tag name="KSO_WM_TAG_VERSION" val="1.0"/>
  <p:tag name="KSO_WM_BEAUTIFY_FLAG" val="#wm#"/>
  <p:tag name="KSO_WM_UNIT_COLOR_SCHEME_SHAPE_ID" val="250"/>
  <p:tag name="KSO_WM_UNIT_COLOR_SCHEME_PARENT_PAGE" val="2_11"/>
  <p:tag name="KSO_WM_UNIT_TYPE" val="i"/>
  <p:tag name="KSO_WM_UNIT_INDEX" val="72"/>
</p:tagLst>
</file>

<file path=ppt/tags/tag1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3"/>
  <p:tag name="KSO_WM_UNIT_LAYERLEVEL" val="1"/>
  <p:tag name="KSO_WM_TAG_VERSION" val="1.0"/>
  <p:tag name="KSO_WM_BEAUTIFY_FLAG" val="#wm#"/>
  <p:tag name="KSO_WM_UNIT_COLOR_SCHEME_SHAPE_ID" val="251"/>
  <p:tag name="KSO_WM_UNIT_COLOR_SCHEME_PARENT_PAGE" val="2_11"/>
  <p:tag name="KSO_WM_UNIT_TYPE" val="i"/>
  <p:tag name="KSO_WM_UNIT_INDEX" val="73"/>
</p:tagLst>
</file>

<file path=ppt/tags/tag1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4"/>
  <p:tag name="KSO_WM_UNIT_LAYERLEVEL" val="1"/>
  <p:tag name="KSO_WM_TAG_VERSION" val="1.0"/>
  <p:tag name="KSO_WM_BEAUTIFY_FLAG" val="#wm#"/>
  <p:tag name="KSO_WM_UNIT_COLOR_SCHEME_SHAPE_ID" val="252"/>
  <p:tag name="KSO_WM_UNIT_COLOR_SCHEME_PARENT_PAGE" val="2_11"/>
  <p:tag name="KSO_WM_UNIT_TYPE" val="i"/>
  <p:tag name="KSO_WM_UNIT_INDEX" val="74"/>
</p:tagLst>
</file>

<file path=ppt/tags/tag1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5"/>
  <p:tag name="KSO_WM_UNIT_LAYERLEVEL" val="1"/>
  <p:tag name="KSO_WM_TAG_VERSION" val="1.0"/>
  <p:tag name="KSO_WM_BEAUTIFY_FLAG" val="#wm#"/>
  <p:tag name="KSO_WM_UNIT_COLOR_SCHEME_SHAPE_ID" val="253"/>
  <p:tag name="KSO_WM_UNIT_COLOR_SCHEME_PARENT_PAGE" val="2_11"/>
  <p:tag name="KSO_WM_UNIT_TYPE" val="i"/>
  <p:tag name="KSO_WM_UNIT_INDEX" val="75"/>
</p:tagLst>
</file>

<file path=ppt/tags/tag1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6"/>
  <p:tag name="KSO_WM_UNIT_LAYERLEVEL" val="1"/>
  <p:tag name="KSO_WM_TAG_VERSION" val="1.0"/>
  <p:tag name="KSO_WM_BEAUTIFY_FLAG" val="#wm#"/>
  <p:tag name="KSO_WM_UNIT_COLOR_SCHEME_SHAPE_ID" val="254"/>
  <p:tag name="KSO_WM_UNIT_COLOR_SCHEME_PARENT_PAGE" val="2_11"/>
  <p:tag name="KSO_WM_UNIT_TYPE" val="i"/>
  <p:tag name="KSO_WM_UNIT_INDEX" val="76"/>
</p:tagLst>
</file>

<file path=ppt/tags/tag1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7"/>
  <p:tag name="KSO_WM_UNIT_LAYERLEVEL" val="1"/>
  <p:tag name="KSO_WM_TAG_VERSION" val="1.0"/>
  <p:tag name="KSO_WM_BEAUTIFY_FLAG" val="#wm#"/>
  <p:tag name="KSO_WM_UNIT_COLOR_SCHEME_SHAPE_ID" val="255"/>
  <p:tag name="KSO_WM_UNIT_COLOR_SCHEME_PARENT_PAGE" val="2_11"/>
  <p:tag name="KSO_WM_UNIT_TYPE" val="i"/>
  <p:tag name="KSO_WM_UNIT_INDEX" val="77"/>
</p:tagLst>
</file>

<file path=ppt/tags/tag1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8"/>
  <p:tag name="KSO_WM_UNIT_LAYERLEVEL" val="1"/>
  <p:tag name="KSO_WM_TAG_VERSION" val="1.0"/>
  <p:tag name="KSO_WM_BEAUTIFY_FLAG" val="#wm#"/>
  <p:tag name="KSO_WM_UNIT_COLOR_SCHEME_SHAPE_ID" val="256"/>
  <p:tag name="KSO_WM_UNIT_COLOR_SCHEME_PARENT_PAGE" val="2_11"/>
  <p:tag name="KSO_WM_UNIT_TYPE" val="i"/>
  <p:tag name="KSO_WM_UNIT_INDEX" val="78"/>
</p:tagLst>
</file>

<file path=ppt/tags/tag1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9"/>
  <p:tag name="KSO_WM_UNIT_LAYERLEVEL" val="1"/>
  <p:tag name="KSO_WM_TAG_VERSION" val="1.0"/>
  <p:tag name="KSO_WM_BEAUTIFY_FLAG" val="#wm#"/>
  <p:tag name="KSO_WM_UNIT_COLOR_SCHEME_SHAPE_ID" val="257"/>
  <p:tag name="KSO_WM_UNIT_COLOR_SCHEME_PARENT_PAGE" val="2_11"/>
  <p:tag name="KSO_WM_UNIT_TYPE" val="i"/>
  <p:tag name="KSO_WM_UNIT_INDEX" val="79"/>
</p:tagLst>
</file>

<file path=ppt/tags/tag1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80"/>
  <p:tag name="KSO_WM_UNIT_LAYERLEVEL" val="1"/>
  <p:tag name="KSO_WM_TAG_VERSION" val="1.0"/>
  <p:tag name="KSO_WM_BEAUTIFY_FLAG" val="#wm#"/>
  <p:tag name="KSO_WM_UNIT_COLOR_SCHEME_SHAPE_ID" val="258"/>
  <p:tag name="KSO_WM_UNIT_COLOR_SCHEME_PARENT_PAGE" val="2_11"/>
  <p:tag name="KSO_WM_UNIT_TYPE" val="i"/>
  <p:tag name="KSO_WM_UNIT_INDEX" val="80"/>
</p:tagLst>
</file>

<file path=ppt/tags/tag1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81"/>
  <p:tag name="KSO_WM_UNIT_LAYERLEVEL" val="1"/>
  <p:tag name="KSO_WM_TAG_VERSION" val="1.0"/>
  <p:tag name="KSO_WM_BEAUTIFY_FLAG" val="#wm#"/>
  <p:tag name="KSO_WM_UNIT_COLOR_SCHEME_SHAPE_ID" val="259"/>
  <p:tag name="KSO_WM_UNIT_COLOR_SCHEME_PARENT_PAGE" val="2_11"/>
  <p:tag name="KSO_WM_UNIT_TYPE" val="i"/>
  <p:tag name="KSO_WM_UNIT_INDEX" val="8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2"/>
  <p:tag name="KSO_WM_UNIT_COLOR_SCHEME_PARENT_PAGE" val="2_1"/>
</p:tagLst>
</file>

<file path=ppt/tags/tag1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82"/>
  <p:tag name="KSO_WM_UNIT_LAYERLEVEL" val="1"/>
  <p:tag name="KSO_WM_TAG_VERSION" val="1.0"/>
  <p:tag name="KSO_WM_BEAUTIFY_FLAG" val="#wm#"/>
  <p:tag name="KSO_WM_UNIT_COLOR_SCHEME_SHAPE_ID" val="260"/>
  <p:tag name="KSO_WM_UNIT_COLOR_SCHEME_PARENT_PAGE" val="2_11"/>
  <p:tag name="KSO_WM_UNIT_TYPE" val="i"/>
  <p:tag name="KSO_WM_UNIT_INDEX" val="82"/>
</p:tagLst>
</file>

<file path=ppt/tags/tag1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83"/>
  <p:tag name="KSO_WM_UNIT_LAYERLEVEL" val="1"/>
  <p:tag name="KSO_WM_TAG_VERSION" val="1.0"/>
  <p:tag name="KSO_WM_BEAUTIFY_FLAG" val="#wm#"/>
  <p:tag name="KSO_WM_UNIT_COLOR_SCHEME_SHAPE_ID" val="261"/>
  <p:tag name="KSO_WM_UNIT_COLOR_SCHEME_PARENT_PAGE" val="2_11"/>
  <p:tag name="KSO_WM_UNIT_TYPE" val="i"/>
  <p:tag name="KSO_WM_UNIT_INDEX" val="83"/>
</p:tagLst>
</file>

<file path=ppt/tags/tag1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84"/>
  <p:tag name="KSO_WM_UNIT_LAYERLEVEL" val="1"/>
  <p:tag name="KSO_WM_TAG_VERSION" val="1.0"/>
  <p:tag name="KSO_WM_BEAUTIFY_FLAG" val="#wm#"/>
  <p:tag name="KSO_WM_UNIT_COLOR_SCHEME_SHAPE_ID" val="262"/>
  <p:tag name="KSO_WM_UNIT_COLOR_SCHEME_PARENT_PAGE" val="2_11"/>
  <p:tag name="KSO_WM_UNIT_TYPE" val="i"/>
  <p:tag name="KSO_WM_UNIT_INDEX" val="84"/>
</p:tagLst>
</file>

<file path=ppt/tags/tag1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85"/>
  <p:tag name="KSO_WM_UNIT_LAYERLEVEL" val="1"/>
  <p:tag name="KSO_WM_TAG_VERSION" val="1.0"/>
  <p:tag name="KSO_WM_BEAUTIFY_FLAG" val="#wm#"/>
  <p:tag name="KSO_WM_UNIT_COLOR_SCHEME_SHAPE_ID" val="263"/>
  <p:tag name="KSO_WM_UNIT_COLOR_SCHEME_PARENT_PAGE" val="2_11"/>
  <p:tag name="KSO_WM_UNIT_TYPE" val="i"/>
  <p:tag name="KSO_WM_UNIT_INDEX" val="85"/>
</p:tagLst>
</file>

<file path=ppt/tags/tag1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86"/>
  <p:tag name="KSO_WM_UNIT_LAYERLEVEL" val="1"/>
  <p:tag name="KSO_WM_TAG_VERSION" val="1.0"/>
  <p:tag name="KSO_WM_BEAUTIFY_FLAG" val="#wm#"/>
  <p:tag name="KSO_WM_UNIT_COLOR_SCHEME_SHAPE_ID" val="264"/>
  <p:tag name="KSO_WM_UNIT_COLOR_SCHEME_PARENT_PAGE" val="2_11"/>
  <p:tag name="KSO_WM_UNIT_TYPE" val="i"/>
  <p:tag name="KSO_WM_UNIT_INDEX" val="86"/>
</p:tagLst>
</file>

<file path=ppt/tags/tag1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87"/>
  <p:tag name="KSO_WM_UNIT_LAYERLEVEL" val="1"/>
  <p:tag name="KSO_WM_TAG_VERSION" val="1.0"/>
  <p:tag name="KSO_WM_BEAUTIFY_FLAG" val="#wm#"/>
  <p:tag name="KSO_WM_UNIT_COLOR_SCHEME_SHAPE_ID" val="265"/>
  <p:tag name="KSO_WM_UNIT_COLOR_SCHEME_PARENT_PAGE" val="2_11"/>
  <p:tag name="KSO_WM_UNIT_TYPE" val="i"/>
  <p:tag name="KSO_WM_UNIT_INDEX" val="87"/>
</p:tagLst>
</file>

<file path=ppt/tags/tag1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88"/>
  <p:tag name="KSO_WM_UNIT_LAYERLEVEL" val="1"/>
  <p:tag name="KSO_WM_TAG_VERSION" val="1.0"/>
  <p:tag name="KSO_WM_BEAUTIFY_FLAG" val="#wm#"/>
  <p:tag name="KSO_WM_UNIT_COLOR_SCHEME_SHAPE_ID" val="266"/>
  <p:tag name="KSO_WM_UNIT_COLOR_SCHEME_PARENT_PAGE" val="2_11"/>
  <p:tag name="KSO_WM_UNIT_TYPE" val="i"/>
  <p:tag name="KSO_WM_UNIT_INDEX" val="88"/>
</p:tagLst>
</file>

<file path=ppt/tags/tag1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89"/>
  <p:tag name="KSO_WM_UNIT_LAYERLEVEL" val="1"/>
  <p:tag name="KSO_WM_TAG_VERSION" val="1.0"/>
  <p:tag name="KSO_WM_BEAUTIFY_FLAG" val="#wm#"/>
  <p:tag name="KSO_WM_UNIT_COLOR_SCHEME_SHAPE_ID" val="267"/>
  <p:tag name="KSO_WM_UNIT_COLOR_SCHEME_PARENT_PAGE" val="2_11"/>
  <p:tag name="KSO_WM_UNIT_TYPE" val="i"/>
  <p:tag name="KSO_WM_UNIT_INDEX" val="89"/>
</p:tagLst>
</file>

<file path=ppt/tags/tag1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90"/>
  <p:tag name="KSO_WM_UNIT_LAYERLEVEL" val="1"/>
  <p:tag name="KSO_WM_TAG_VERSION" val="1.0"/>
  <p:tag name="KSO_WM_BEAUTIFY_FLAG" val="#wm#"/>
  <p:tag name="KSO_WM_UNIT_COLOR_SCHEME_SHAPE_ID" val="268"/>
  <p:tag name="KSO_WM_UNIT_COLOR_SCHEME_PARENT_PAGE" val="2_11"/>
  <p:tag name="KSO_WM_UNIT_TYPE" val="i"/>
  <p:tag name="KSO_WM_UNIT_INDEX" val="90"/>
</p:tagLst>
</file>

<file path=ppt/tags/tag1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91"/>
  <p:tag name="KSO_WM_UNIT_LAYERLEVEL" val="1"/>
  <p:tag name="KSO_WM_TAG_VERSION" val="1.0"/>
  <p:tag name="KSO_WM_BEAUTIFY_FLAG" val="#wm#"/>
  <p:tag name="KSO_WM_UNIT_COLOR_SCHEME_SHAPE_ID" val="269"/>
  <p:tag name="KSO_WM_UNIT_COLOR_SCHEME_PARENT_PAGE" val="2_11"/>
  <p:tag name="KSO_WM_UNIT_TYPE" val="i"/>
  <p:tag name="KSO_WM_UNIT_INDEX" val="9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3"/>
  <p:tag name="KSO_WM_UNIT_COLOR_SCHEME_PARENT_PAGE" val="2_1"/>
</p:tagLst>
</file>

<file path=ppt/tags/tag1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92"/>
  <p:tag name="KSO_WM_UNIT_LAYERLEVEL" val="1"/>
  <p:tag name="KSO_WM_TAG_VERSION" val="1.0"/>
  <p:tag name="KSO_WM_BEAUTIFY_FLAG" val="#wm#"/>
  <p:tag name="KSO_WM_UNIT_COLOR_SCHEME_SHAPE_ID" val="270"/>
  <p:tag name="KSO_WM_UNIT_COLOR_SCHEME_PARENT_PAGE" val="2_11"/>
  <p:tag name="KSO_WM_UNIT_TYPE" val="i"/>
  <p:tag name="KSO_WM_UNIT_INDEX" val="92"/>
</p:tagLst>
</file>

<file path=ppt/tags/tag1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93"/>
  <p:tag name="KSO_WM_UNIT_LAYERLEVEL" val="1"/>
  <p:tag name="KSO_WM_TAG_VERSION" val="1.0"/>
  <p:tag name="KSO_WM_BEAUTIFY_FLAG" val="#wm#"/>
  <p:tag name="KSO_WM_UNIT_COLOR_SCHEME_SHAPE_ID" val="271"/>
  <p:tag name="KSO_WM_UNIT_COLOR_SCHEME_PARENT_PAGE" val="2_11"/>
  <p:tag name="KSO_WM_UNIT_TYPE" val="i"/>
  <p:tag name="KSO_WM_UNIT_INDEX" val="93"/>
</p:tagLst>
</file>

<file path=ppt/tags/tag1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94"/>
  <p:tag name="KSO_WM_UNIT_LAYERLEVEL" val="1"/>
  <p:tag name="KSO_WM_TAG_VERSION" val="1.0"/>
  <p:tag name="KSO_WM_BEAUTIFY_FLAG" val="#wm#"/>
  <p:tag name="KSO_WM_UNIT_COLOR_SCHEME_SHAPE_ID" val="272"/>
  <p:tag name="KSO_WM_UNIT_COLOR_SCHEME_PARENT_PAGE" val="2_11"/>
  <p:tag name="KSO_WM_UNIT_TYPE" val="i"/>
  <p:tag name="KSO_WM_UNIT_INDEX" val="94"/>
</p:tagLst>
</file>

<file path=ppt/tags/tag1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95"/>
  <p:tag name="KSO_WM_UNIT_LAYERLEVEL" val="1"/>
  <p:tag name="KSO_WM_TAG_VERSION" val="1.0"/>
  <p:tag name="KSO_WM_BEAUTIFY_FLAG" val="#wm#"/>
  <p:tag name="KSO_WM_UNIT_COLOR_SCHEME_SHAPE_ID" val="273"/>
  <p:tag name="KSO_WM_UNIT_COLOR_SCHEME_PARENT_PAGE" val="2_11"/>
  <p:tag name="KSO_WM_UNIT_TYPE" val="i"/>
  <p:tag name="KSO_WM_UNIT_INDEX" val="95"/>
</p:tagLst>
</file>

<file path=ppt/tags/tag1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96"/>
  <p:tag name="KSO_WM_UNIT_LAYERLEVEL" val="1"/>
  <p:tag name="KSO_WM_TAG_VERSION" val="1.0"/>
  <p:tag name="KSO_WM_BEAUTIFY_FLAG" val="#wm#"/>
  <p:tag name="KSO_WM_UNIT_COLOR_SCHEME_SHAPE_ID" val="274"/>
  <p:tag name="KSO_WM_UNIT_COLOR_SCHEME_PARENT_PAGE" val="2_11"/>
  <p:tag name="KSO_WM_UNIT_TYPE" val="i"/>
  <p:tag name="KSO_WM_UNIT_INDEX" val="96"/>
</p:tagLst>
</file>

<file path=ppt/tags/tag1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97"/>
  <p:tag name="KSO_WM_UNIT_LAYERLEVEL" val="1"/>
  <p:tag name="KSO_WM_TAG_VERSION" val="1.0"/>
  <p:tag name="KSO_WM_BEAUTIFY_FLAG" val="#wm#"/>
  <p:tag name="KSO_WM_UNIT_COLOR_SCHEME_SHAPE_ID" val="275"/>
  <p:tag name="KSO_WM_UNIT_COLOR_SCHEME_PARENT_PAGE" val="2_11"/>
  <p:tag name="KSO_WM_UNIT_TYPE" val="i"/>
  <p:tag name="KSO_WM_UNIT_INDEX" val="97"/>
</p:tagLst>
</file>

<file path=ppt/tags/tag1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98"/>
  <p:tag name="KSO_WM_UNIT_LAYERLEVEL" val="1"/>
  <p:tag name="KSO_WM_TAG_VERSION" val="1.0"/>
  <p:tag name="KSO_WM_BEAUTIFY_FLAG" val="#wm#"/>
  <p:tag name="KSO_WM_UNIT_COLOR_SCHEME_SHAPE_ID" val="276"/>
  <p:tag name="KSO_WM_UNIT_COLOR_SCHEME_PARENT_PAGE" val="2_11"/>
  <p:tag name="KSO_WM_UNIT_TYPE" val="i"/>
  <p:tag name="KSO_WM_UNIT_INDEX" val="98"/>
</p:tagLst>
</file>

<file path=ppt/tags/tag1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99"/>
  <p:tag name="KSO_WM_UNIT_LAYERLEVEL" val="1"/>
  <p:tag name="KSO_WM_TAG_VERSION" val="1.0"/>
  <p:tag name="KSO_WM_BEAUTIFY_FLAG" val="#wm#"/>
  <p:tag name="KSO_WM_UNIT_COLOR_SCHEME_SHAPE_ID" val="277"/>
  <p:tag name="KSO_WM_UNIT_COLOR_SCHEME_PARENT_PAGE" val="2_11"/>
  <p:tag name="KSO_WM_UNIT_TYPE" val="i"/>
  <p:tag name="KSO_WM_UNIT_INDEX" val="99"/>
</p:tagLst>
</file>

<file path=ppt/tags/tag1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00"/>
  <p:tag name="KSO_WM_UNIT_LAYERLEVEL" val="1"/>
  <p:tag name="KSO_WM_TAG_VERSION" val="1.0"/>
  <p:tag name="KSO_WM_BEAUTIFY_FLAG" val="#wm#"/>
  <p:tag name="KSO_WM_UNIT_COLOR_SCHEME_SHAPE_ID" val="278"/>
  <p:tag name="KSO_WM_UNIT_COLOR_SCHEME_PARENT_PAGE" val="2_11"/>
  <p:tag name="KSO_WM_UNIT_TYPE" val="i"/>
  <p:tag name="KSO_WM_UNIT_INDEX" val="100"/>
</p:tagLst>
</file>

<file path=ppt/tags/tag1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01"/>
  <p:tag name="KSO_WM_UNIT_LAYERLEVEL" val="1"/>
  <p:tag name="KSO_WM_TAG_VERSION" val="1.0"/>
  <p:tag name="KSO_WM_BEAUTIFY_FLAG" val="#wm#"/>
  <p:tag name="KSO_WM_UNIT_COLOR_SCHEME_SHAPE_ID" val="279"/>
  <p:tag name="KSO_WM_UNIT_COLOR_SCHEME_PARENT_PAGE" val="2_11"/>
  <p:tag name="KSO_WM_UNIT_TYPE" val="i"/>
  <p:tag name="KSO_WM_UNIT_INDEX" val="10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4"/>
  <p:tag name="KSO_WM_UNIT_COLOR_SCHEME_PARENT_PAGE" val="2_1"/>
</p:tagLst>
</file>

<file path=ppt/tags/tag1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02"/>
  <p:tag name="KSO_WM_UNIT_LAYERLEVEL" val="1"/>
  <p:tag name="KSO_WM_TAG_VERSION" val="1.0"/>
  <p:tag name="KSO_WM_BEAUTIFY_FLAG" val="#wm#"/>
  <p:tag name="KSO_WM_UNIT_COLOR_SCHEME_SHAPE_ID" val="280"/>
  <p:tag name="KSO_WM_UNIT_COLOR_SCHEME_PARENT_PAGE" val="2_11"/>
  <p:tag name="KSO_WM_UNIT_TYPE" val="i"/>
  <p:tag name="KSO_WM_UNIT_INDEX" val="102"/>
</p:tagLst>
</file>

<file path=ppt/tags/tag1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03"/>
  <p:tag name="KSO_WM_UNIT_LAYERLEVEL" val="1"/>
  <p:tag name="KSO_WM_TAG_VERSION" val="1.0"/>
  <p:tag name="KSO_WM_BEAUTIFY_FLAG" val="#wm#"/>
  <p:tag name="KSO_WM_UNIT_COLOR_SCHEME_SHAPE_ID" val="281"/>
  <p:tag name="KSO_WM_UNIT_COLOR_SCHEME_PARENT_PAGE" val="2_11"/>
  <p:tag name="KSO_WM_UNIT_TYPE" val="i"/>
  <p:tag name="KSO_WM_UNIT_INDEX" val="103"/>
</p:tagLst>
</file>

<file path=ppt/tags/tag1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04"/>
  <p:tag name="KSO_WM_UNIT_LAYERLEVEL" val="1"/>
  <p:tag name="KSO_WM_TAG_VERSION" val="1.0"/>
  <p:tag name="KSO_WM_BEAUTIFY_FLAG" val="#wm#"/>
  <p:tag name="KSO_WM_UNIT_COLOR_SCHEME_SHAPE_ID" val="282"/>
  <p:tag name="KSO_WM_UNIT_COLOR_SCHEME_PARENT_PAGE" val="2_11"/>
  <p:tag name="KSO_WM_UNIT_TYPE" val="i"/>
  <p:tag name="KSO_WM_UNIT_INDEX" val="104"/>
</p:tagLst>
</file>

<file path=ppt/tags/tag1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05"/>
  <p:tag name="KSO_WM_UNIT_LAYERLEVEL" val="1"/>
  <p:tag name="KSO_WM_TAG_VERSION" val="1.0"/>
  <p:tag name="KSO_WM_BEAUTIFY_FLAG" val="#wm#"/>
  <p:tag name="KSO_WM_UNIT_COLOR_SCHEME_SHAPE_ID" val="283"/>
  <p:tag name="KSO_WM_UNIT_COLOR_SCHEME_PARENT_PAGE" val="2_11"/>
  <p:tag name="KSO_WM_UNIT_TYPE" val="i"/>
  <p:tag name="KSO_WM_UNIT_INDEX" val="105"/>
</p:tagLst>
</file>

<file path=ppt/tags/tag1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06"/>
  <p:tag name="KSO_WM_UNIT_LAYERLEVEL" val="1"/>
  <p:tag name="KSO_WM_TAG_VERSION" val="1.0"/>
  <p:tag name="KSO_WM_BEAUTIFY_FLAG" val="#wm#"/>
  <p:tag name="KSO_WM_UNIT_COLOR_SCHEME_SHAPE_ID" val="284"/>
  <p:tag name="KSO_WM_UNIT_COLOR_SCHEME_PARENT_PAGE" val="2_11"/>
  <p:tag name="KSO_WM_UNIT_TYPE" val="i"/>
  <p:tag name="KSO_WM_UNIT_INDEX" val="106"/>
</p:tagLst>
</file>

<file path=ppt/tags/tag1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07"/>
  <p:tag name="KSO_WM_UNIT_LAYERLEVEL" val="1"/>
  <p:tag name="KSO_WM_TAG_VERSION" val="1.0"/>
  <p:tag name="KSO_WM_BEAUTIFY_FLAG" val="#wm#"/>
  <p:tag name="KSO_WM_UNIT_COLOR_SCHEME_SHAPE_ID" val="285"/>
  <p:tag name="KSO_WM_UNIT_COLOR_SCHEME_PARENT_PAGE" val="2_11"/>
  <p:tag name="KSO_WM_UNIT_TYPE" val="i"/>
  <p:tag name="KSO_WM_UNIT_INDEX" val="107"/>
</p:tagLst>
</file>

<file path=ppt/tags/tag1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08"/>
  <p:tag name="KSO_WM_UNIT_LAYERLEVEL" val="1"/>
  <p:tag name="KSO_WM_TAG_VERSION" val="1.0"/>
  <p:tag name="KSO_WM_BEAUTIFY_FLAG" val="#wm#"/>
  <p:tag name="KSO_WM_UNIT_COLOR_SCHEME_SHAPE_ID" val="286"/>
  <p:tag name="KSO_WM_UNIT_COLOR_SCHEME_PARENT_PAGE" val="2_11"/>
  <p:tag name="KSO_WM_UNIT_TYPE" val="i"/>
  <p:tag name="KSO_WM_UNIT_INDEX" val="108"/>
</p:tagLst>
</file>

<file path=ppt/tags/tag1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09"/>
  <p:tag name="KSO_WM_UNIT_LAYERLEVEL" val="1"/>
  <p:tag name="KSO_WM_TAG_VERSION" val="1.0"/>
  <p:tag name="KSO_WM_BEAUTIFY_FLAG" val="#wm#"/>
  <p:tag name="KSO_WM_UNIT_COLOR_SCHEME_SHAPE_ID" val="287"/>
  <p:tag name="KSO_WM_UNIT_COLOR_SCHEME_PARENT_PAGE" val="2_11"/>
  <p:tag name="KSO_WM_UNIT_TYPE" val="i"/>
  <p:tag name="KSO_WM_UNIT_INDEX" val="109"/>
</p:tagLst>
</file>

<file path=ppt/tags/tag1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10"/>
  <p:tag name="KSO_WM_UNIT_LAYERLEVEL" val="1"/>
  <p:tag name="KSO_WM_TAG_VERSION" val="1.0"/>
  <p:tag name="KSO_WM_BEAUTIFY_FLAG" val="#wm#"/>
  <p:tag name="KSO_WM_UNIT_COLOR_SCHEME_SHAPE_ID" val="288"/>
  <p:tag name="KSO_WM_UNIT_COLOR_SCHEME_PARENT_PAGE" val="2_11"/>
  <p:tag name="KSO_WM_UNIT_TYPE" val="i"/>
  <p:tag name="KSO_WM_UNIT_INDEX" val="110"/>
</p:tagLst>
</file>

<file path=ppt/tags/tag1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11"/>
  <p:tag name="KSO_WM_UNIT_LAYERLEVEL" val="1"/>
  <p:tag name="KSO_WM_TAG_VERSION" val="1.0"/>
  <p:tag name="KSO_WM_BEAUTIFY_FLAG" val="#wm#"/>
  <p:tag name="KSO_WM_UNIT_COLOR_SCHEME_SHAPE_ID" val="289"/>
  <p:tag name="KSO_WM_UNIT_COLOR_SCHEME_PARENT_PAGE" val="2_11"/>
  <p:tag name="KSO_WM_UNIT_TYPE" val="i"/>
  <p:tag name="KSO_WM_UNIT_INDEX" val="11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5"/>
  <p:tag name="KSO_WM_UNIT_COLOR_SCHEME_PARENT_PAGE" val="2_1"/>
</p:tagLst>
</file>

<file path=ppt/tags/tag1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12"/>
  <p:tag name="KSO_WM_UNIT_LAYERLEVEL" val="1"/>
  <p:tag name="KSO_WM_TAG_VERSION" val="1.0"/>
  <p:tag name="KSO_WM_BEAUTIFY_FLAG" val="#wm#"/>
  <p:tag name="KSO_WM_UNIT_COLOR_SCHEME_SHAPE_ID" val="290"/>
  <p:tag name="KSO_WM_UNIT_COLOR_SCHEME_PARENT_PAGE" val="2_11"/>
  <p:tag name="KSO_WM_UNIT_TYPE" val="i"/>
  <p:tag name="KSO_WM_UNIT_INDEX" val="112"/>
</p:tagLst>
</file>

<file path=ppt/tags/tag1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13"/>
  <p:tag name="KSO_WM_UNIT_LAYERLEVEL" val="1"/>
  <p:tag name="KSO_WM_TAG_VERSION" val="1.0"/>
  <p:tag name="KSO_WM_BEAUTIFY_FLAG" val="#wm#"/>
  <p:tag name="KSO_WM_UNIT_COLOR_SCHEME_SHAPE_ID" val="291"/>
  <p:tag name="KSO_WM_UNIT_COLOR_SCHEME_PARENT_PAGE" val="2_11"/>
  <p:tag name="KSO_WM_UNIT_TYPE" val="i"/>
  <p:tag name="KSO_WM_UNIT_INDEX" val="113"/>
</p:tagLst>
</file>

<file path=ppt/tags/tag1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14"/>
  <p:tag name="KSO_WM_UNIT_LAYERLEVEL" val="1"/>
  <p:tag name="KSO_WM_TAG_VERSION" val="1.0"/>
  <p:tag name="KSO_WM_BEAUTIFY_FLAG" val="#wm#"/>
  <p:tag name="KSO_WM_UNIT_COLOR_SCHEME_SHAPE_ID" val="292"/>
  <p:tag name="KSO_WM_UNIT_COLOR_SCHEME_PARENT_PAGE" val="2_11"/>
  <p:tag name="KSO_WM_UNIT_TYPE" val="i"/>
  <p:tag name="KSO_WM_UNIT_INDEX" val="114"/>
</p:tagLst>
</file>

<file path=ppt/tags/tag1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15"/>
  <p:tag name="KSO_WM_UNIT_LAYERLEVEL" val="1"/>
  <p:tag name="KSO_WM_TAG_VERSION" val="1.0"/>
  <p:tag name="KSO_WM_BEAUTIFY_FLAG" val="#wm#"/>
  <p:tag name="KSO_WM_UNIT_COLOR_SCHEME_SHAPE_ID" val="293"/>
  <p:tag name="KSO_WM_UNIT_COLOR_SCHEME_PARENT_PAGE" val="2_11"/>
  <p:tag name="KSO_WM_UNIT_TYPE" val="i"/>
  <p:tag name="KSO_WM_UNIT_INDEX" val="115"/>
</p:tagLst>
</file>

<file path=ppt/tags/tag1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16"/>
  <p:tag name="KSO_WM_UNIT_LAYERLEVEL" val="1"/>
  <p:tag name="KSO_WM_TAG_VERSION" val="1.0"/>
  <p:tag name="KSO_WM_BEAUTIFY_FLAG" val="#wm#"/>
  <p:tag name="KSO_WM_UNIT_COLOR_SCHEME_SHAPE_ID" val="294"/>
  <p:tag name="KSO_WM_UNIT_COLOR_SCHEME_PARENT_PAGE" val="2_11"/>
  <p:tag name="KSO_WM_UNIT_TYPE" val="i"/>
  <p:tag name="KSO_WM_UNIT_INDEX" val="116"/>
</p:tagLst>
</file>

<file path=ppt/tags/tag1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17"/>
  <p:tag name="KSO_WM_UNIT_LAYERLEVEL" val="1"/>
  <p:tag name="KSO_WM_TAG_VERSION" val="1.0"/>
  <p:tag name="KSO_WM_BEAUTIFY_FLAG" val="#wm#"/>
  <p:tag name="KSO_WM_UNIT_COLOR_SCHEME_SHAPE_ID" val="295"/>
  <p:tag name="KSO_WM_UNIT_COLOR_SCHEME_PARENT_PAGE" val="2_11"/>
  <p:tag name="KSO_WM_UNIT_TYPE" val="i"/>
  <p:tag name="KSO_WM_UNIT_INDEX" val="117"/>
</p:tagLst>
</file>

<file path=ppt/tags/tag1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18"/>
  <p:tag name="KSO_WM_UNIT_LAYERLEVEL" val="1"/>
  <p:tag name="KSO_WM_TAG_VERSION" val="1.0"/>
  <p:tag name="KSO_WM_BEAUTIFY_FLAG" val="#wm#"/>
  <p:tag name="KSO_WM_UNIT_COLOR_SCHEME_SHAPE_ID" val="296"/>
  <p:tag name="KSO_WM_UNIT_COLOR_SCHEME_PARENT_PAGE" val="2_11"/>
  <p:tag name="KSO_WM_UNIT_TYPE" val="i"/>
  <p:tag name="KSO_WM_UNIT_INDEX" val="118"/>
</p:tagLst>
</file>

<file path=ppt/tags/tag1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19"/>
  <p:tag name="KSO_WM_UNIT_LAYERLEVEL" val="1"/>
  <p:tag name="KSO_WM_TAG_VERSION" val="1.0"/>
  <p:tag name="KSO_WM_BEAUTIFY_FLAG" val="#wm#"/>
  <p:tag name="KSO_WM_UNIT_COLOR_SCHEME_SHAPE_ID" val="297"/>
  <p:tag name="KSO_WM_UNIT_COLOR_SCHEME_PARENT_PAGE" val="2_11"/>
  <p:tag name="KSO_WM_UNIT_TYPE" val="i"/>
  <p:tag name="KSO_WM_UNIT_INDEX" val="119"/>
</p:tagLst>
</file>

<file path=ppt/tags/tag1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20"/>
  <p:tag name="KSO_WM_UNIT_LAYERLEVEL" val="1"/>
  <p:tag name="KSO_WM_TAG_VERSION" val="1.0"/>
  <p:tag name="KSO_WM_BEAUTIFY_FLAG" val="#wm#"/>
  <p:tag name="KSO_WM_UNIT_COLOR_SCHEME_SHAPE_ID" val="298"/>
  <p:tag name="KSO_WM_UNIT_COLOR_SCHEME_PARENT_PAGE" val="2_11"/>
  <p:tag name="KSO_WM_UNIT_TYPE" val="i"/>
  <p:tag name="KSO_WM_UNIT_INDEX" val="120"/>
</p:tagLst>
</file>

<file path=ppt/tags/tag1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21"/>
  <p:tag name="KSO_WM_UNIT_LAYERLEVEL" val="1"/>
  <p:tag name="KSO_WM_TAG_VERSION" val="1.0"/>
  <p:tag name="KSO_WM_BEAUTIFY_FLAG" val="#wm#"/>
  <p:tag name="KSO_WM_UNIT_COLOR_SCHEME_SHAPE_ID" val="299"/>
  <p:tag name="KSO_WM_UNIT_COLOR_SCHEME_PARENT_PAGE" val="2_11"/>
  <p:tag name="KSO_WM_UNIT_TYPE" val="i"/>
  <p:tag name="KSO_WM_UNIT_INDEX" val="12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6"/>
  <p:tag name="KSO_WM_UNIT_COLOR_SCHEME_PARENT_PAGE" val="2_1"/>
</p:tagLst>
</file>

<file path=ppt/tags/tag1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22"/>
  <p:tag name="KSO_WM_UNIT_LAYERLEVEL" val="1"/>
  <p:tag name="KSO_WM_TAG_VERSION" val="1.0"/>
  <p:tag name="KSO_WM_BEAUTIFY_FLAG" val="#wm#"/>
  <p:tag name="KSO_WM_UNIT_COLOR_SCHEME_SHAPE_ID" val="300"/>
  <p:tag name="KSO_WM_UNIT_COLOR_SCHEME_PARENT_PAGE" val="2_11"/>
  <p:tag name="KSO_WM_UNIT_TYPE" val="i"/>
  <p:tag name="KSO_WM_UNIT_INDEX" val="122"/>
</p:tagLst>
</file>

<file path=ppt/tags/tag1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23"/>
  <p:tag name="KSO_WM_UNIT_LAYERLEVEL" val="1"/>
  <p:tag name="KSO_WM_TAG_VERSION" val="1.0"/>
  <p:tag name="KSO_WM_BEAUTIFY_FLAG" val="#wm#"/>
  <p:tag name="KSO_WM_UNIT_COLOR_SCHEME_SHAPE_ID" val="301"/>
  <p:tag name="KSO_WM_UNIT_COLOR_SCHEME_PARENT_PAGE" val="2_11"/>
  <p:tag name="KSO_WM_UNIT_TYPE" val="i"/>
  <p:tag name="KSO_WM_UNIT_INDEX" val="123"/>
</p:tagLst>
</file>

<file path=ppt/tags/tag1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24"/>
  <p:tag name="KSO_WM_UNIT_LAYERLEVEL" val="1"/>
  <p:tag name="KSO_WM_TAG_VERSION" val="1.0"/>
  <p:tag name="KSO_WM_BEAUTIFY_FLAG" val="#wm#"/>
  <p:tag name="KSO_WM_UNIT_COLOR_SCHEME_SHAPE_ID" val="302"/>
  <p:tag name="KSO_WM_UNIT_COLOR_SCHEME_PARENT_PAGE" val="2_11"/>
  <p:tag name="KSO_WM_UNIT_TYPE" val="i"/>
  <p:tag name="KSO_WM_UNIT_INDEX" val="124"/>
</p:tagLst>
</file>

<file path=ppt/tags/tag1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25"/>
  <p:tag name="KSO_WM_UNIT_LAYERLEVEL" val="1"/>
  <p:tag name="KSO_WM_TAG_VERSION" val="1.0"/>
  <p:tag name="KSO_WM_BEAUTIFY_FLAG" val="#wm#"/>
  <p:tag name="KSO_WM_UNIT_COLOR_SCHEME_SHAPE_ID" val="303"/>
  <p:tag name="KSO_WM_UNIT_COLOR_SCHEME_PARENT_PAGE" val="2_11"/>
  <p:tag name="KSO_WM_UNIT_TYPE" val="i"/>
  <p:tag name="KSO_WM_UNIT_INDEX" val="125"/>
</p:tagLst>
</file>

<file path=ppt/tags/tag1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26"/>
  <p:tag name="KSO_WM_UNIT_LAYERLEVEL" val="1"/>
  <p:tag name="KSO_WM_TAG_VERSION" val="1.0"/>
  <p:tag name="KSO_WM_BEAUTIFY_FLAG" val="#wm#"/>
  <p:tag name="KSO_WM_UNIT_COLOR_SCHEME_SHAPE_ID" val="304"/>
  <p:tag name="KSO_WM_UNIT_COLOR_SCHEME_PARENT_PAGE" val="2_11"/>
  <p:tag name="KSO_WM_UNIT_TYPE" val="i"/>
  <p:tag name="KSO_WM_UNIT_INDEX" val="126"/>
</p:tagLst>
</file>

<file path=ppt/tags/tag1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27"/>
  <p:tag name="KSO_WM_UNIT_LAYERLEVEL" val="1"/>
  <p:tag name="KSO_WM_TAG_VERSION" val="1.0"/>
  <p:tag name="KSO_WM_BEAUTIFY_FLAG" val="#wm#"/>
  <p:tag name="KSO_WM_UNIT_COLOR_SCHEME_SHAPE_ID" val="305"/>
  <p:tag name="KSO_WM_UNIT_COLOR_SCHEME_PARENT_PAGE" val="2_11"/>
  <p:tag name="KSO_WM_UNIT_TYPE" val="i"/>
  <p:tag name="KSO_WM_UNIT_INDEX" val="127"/>
</p:tagLst>
</file>

<file path=ppt/tags/tag1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28"/>
  <p:tag name="KSO_WM_UNIT_LAYERLEVEL" val="1"/>
  <p:tag name="KSO_WM_TAG_VERSION" val="1.0"/>
  <p:tag name="KSO_WM_BEAUTIFY_FLAG" val="#wm#"/>
  <p:tag name="KSO_WM_UNIT_COLOR_SCHEME_SHAPE_ID" val="306"/>
  <p:tag name="KSO_WM_UNIT_COLOR_SCHEME_PARENT_PAGE" val="2_11"/>
  <p:tag name="KSO_WM_UNIT_TYPE" val="i"/>
  <p:tag name="KSO_WM_UNIT_INDEX" val="128"/>
</p:tagLst>
</file>

<file path=ppt/tags/tag1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29"/>
  <p:tag name="KSO_WM_UNIT_LAYERLEVEL" val="1"/>
  <p:tag name="KSO_WM_TAG_VERSION" val="1.0"/>
  <p:tag name="KSO_WM_BEAUTIFY_FLAG" val="#wm#"/>
  <p:tag name="KSO_WM_UNIT_COLOR_SCHEME_SHAPE_ID" val="307"/>
  <p:tag name="KSO_WM_UNIT_COLOR_SCHEME_PARENT_PAGE" val="2_11"/>
  <p:tag name="KSO_WM_UNIT_TYPE" val="i"/>
  <p:tag name="KSO_WM_UNIT_INDEX" val="129"/>
</p:tagLst>
</file>

<file path=ppt/tags/tag1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30"/>
  <p:tag name="KSO_WM_UNIT_LAYERLEVEL" val="1"/>
  <p:tag name="KSO_WM_TAG_VERSION" val="1.0"/>
  <p:tag name="KSO_WM_BEAUTIFY_FLAG" val="#wm#"/>
  <p:tag name="KSO_WM_UNIT_COLOR_SCHEME_SHAPE_ID" val="308"/>
  <p:tag name="KSO_WM_UNIT_COLOR_SCHEME_PARENT_PAGE" val="2_11"/>
  <p:tag name="KSO_WM_UNIT_TYPE" val="i"/>
  <p:tag name="KSO_WM_UNIT_INDEX" val="130"/>
</p:tagLst>
</file>

<file path=ppt/tags/tag1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31"/>
  <p:tag name="KSO_WM_UNIT_LAYERLEVEL" val="1"/>
  <p:tag name="KSO_WM_TAG_VERSION" val="1.0"/>
  <p:tag name="KSO_WM_BEAUTIFY_FLAG" val="#wm#"/>
  <p:tag name="KSO_WM_UNIT_COLOR_SCHEME_SHAPE_ID" val="309"/>
  <p:tag name="KSO_WM_UNIT_COLOR_SCHEME_PARENT_PAGE" val="2_11"/>
  <p:tag name="KSO_WM_UNIT_TYPE" val="i"/>
  <p:tag name="KSO_WM_UNIT_INDEX" val="13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7"/>
  <p:tag name="KSO_WM_UNIT_COLOR_SCHEME_PARENT_PAGE" val="2_1"/>
</p:tagLst>
</file>

<file path=ppt/tags/tag1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32"/>
  <p:tag name="KSO_WM_UNIT_LAYERLEVEL" val="1"/>
  <p:tag name="KSO_WM_TAG_VERSION" val="1.0"/>
  <p:tag name="KSO_WM_BEAUTIFY_FLAG" val="#wm#"/>
  <p:tag name="KSO_WM_UNIT_COLOR_SCHEME_SHAPE_ID" val="310"/>
  <p:tag name="KSO_WM_UNIT_COLOR_SCHEME_PARENT_PAGE" val="2_11"/>
  <p:tag name="KSO_WM_UNIT_TYPE" val="i"/>
  <p:tag name="KSO_WM_UNIT_INDEX" val="132"/>
</p:tagLst>
</file>

<file path=ppt/tags/tag1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33"/>
  <p:tag name="KSO_WM_UNIT_LAYERLEVEL" val="1"/>
  <p:tag name="KSO_WM_TAG_VERSION" val="1.0"/>
  <p:tag name="KSO_WM_BEAUTIFY_FLAG" val="#wm#"/>
  <p:tag name="KSO_WM_UNIT_COLOR_SCHEME_SHAPE_ID" val="311"/>
  <p:tag name="KSO_WM_UNIT_COLOR_SCHEME_PARENT_PAGE" val="2_11"/>
  <p:tag name="KSO_WM_UNIT_TYPE" val="i"/>
  <p:tag name="KSO_WM_UNIT_INDEX" val="133"/>
</p:tagLst>
</file>

<file path=ppt/tags/tag1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34"/>
  <p:tag name="KSO_WM_UNIT_LAYERLEVEL" val="1"/>
  <p:tag name="KSO_WM_TAG_VERSION" val="1.0"/>
  <p:tag name="KSO_WM_BEAUTIFY_FLAG" val="#wm#"/>
  <p:tag name="KSO_WM_UNIT_COLOR_SCHEME_SHAPE_ID" val="312"/>
  <p:tag name="KSO_WM_UNIT_COLOR_SCHEME_PARENT_PAGE" val="2_11"/>
  <p:tag name="KSO_WM_UNIT_TYPE" val="i"/>
  <p:tag name="KSO_WM_UNIT_INDEX" val="134"/>
</p:tagLst>
</file>

<file path=ppt/tags/tag1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35"/>
  <p:tag name="KSO_WM_UNIT_LAYERLEVEL" val="1"/>
  <p:tag name="KSO_WM_TAG_VERSION" val="1.0"/>
  <p:tag name="KSO_WM_BEAUTIFY_FLAG" val="#wm#"/>
  <p:tag name="KSO_WM_UNIT_COLOR_SCHEME_SHAPE_ID" val="313"/>
  <p:tag name="KSO_WM_UNIT_COLOR_SCHEME_PARENT_PAGE" val="2_11"/>
  <p:tag name="KSO_WM_UNIT_TYPE" val="i"/>
  <p:tag name="KSO_WM_UNIT_INDEX" val="135"/>
</p:tagLst>
</file>

<file path=ppt/tags/tag1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36"/>
  <p:tag name="KSO_WM_UNIT_LAYERLEVEL" val="1"/>
  <p:tag name="KSO_WM_TAG_VERSION" val="1.0"/>
  <p:tag name="KSO_WM_BEAUTIFY_FLAG" val="#wm#"/>
  <p:tag name="KSO_WM_UNIT_COLOR_SCHEME_SHAPE_ID" val="314"/>
  <p:tag name="KSO_WM_UNIT_COLOR_SCHEME_PARENT_PAGE" val="2_11"/>
  <p:tag name="KSO_WM_UNIT_TYPE" val="i"/>
  <p:tag name="KSO_WM_UNIT_INDEX" val="136"/>
</p:tagLst>
</file>

<file path=ppt/tags/tag1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37"/>
  <p:tag name="KSO_WM_UNIT_LAYERLEVEL" val="1"/>
  <p:tag name="KSO_WM_TAG_VERSION" val="1.0"/>
  <p:tag name="KSO_WM_BEAUTIFY_FLAG" val="#wm#"/>
  <p:tag name="KSO_WM_UNIT_TYPE" val="i"/>
  <p:tag name="KSO_WM_UNIT_INDEX" val="137"/>
</p:tagLst>
</file>

<file path=ppt/tags/tag1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38"/>
  <p:tag name="KSO_WM_UNIT_LAYERLEVEL" val="1"/>
  <p:tag name="KSO_WM_TAG_VERSION" val="1.0"/>
  <p:tag name="KSO_WM_BEAUTIFY_FLAG" val="#wm#"/>
  <p:tag name="KSO_WM_UNIT_COLOR_SCHEME_SHAPE_ID" val="191"/>
  <p:tag name="KSO_WM_UNIT_COLOR_SCHEME_PARENT_PAGE" val="2_11"/>
  <p:tag name="KSO_WM_UNIT_TYPE" val="i"/>
  <p:tag name="KSO_WM_UNIT_INDEX" val="138"/>
</p:tagLst>
</file>

<file path=ppt/tags/tag1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39"/>
  <p:tag name="KSO_WM_UNIT_LAYERLEVEL" val="1"/>
  <p:tag name="KSO_WM_TAG_VERSION" val="1.0"/>
  <p:tag name="KSO_WM_BEAUTIFY_FLAG" val="#wm#"/>
  <p:tag name="KSO_WM_UNIT_COLOR_SCHEME_SHAPE_ID" val="192"/>
  <p:tag name="KSO_WM_UNIT_COLOR_SCHEME_PARENT_PAGE" val="2_11"/>
  <p:tag name="KSO_WM_UNIT_TYPE" val="i"/>
  <p:tag name="KSO_WM_UNIT_INDEX" val="139"/>
</p:tagLst>
</file>

<file path=ppt/tags/tag1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40"/>
  <p:tag name="KSO_WM_UNIT_LAYERLEVEL" val="1"/>
  <p:tag name="KSO_WM_TAG_VERSION" val="1.0"/>
  <p:tag name="KSO_WM_BEAUTIFY_FLAG" val="#wm#"/>
  <p:tag name="KSO_WM_UNIT_COLOR_SCHEME_SHAPE_ID" val="193"/>
  <p:tag name="KSO_WM_UNIT_COLOR_SCHEME_PARENT_PAGE" val="2_11"/>
  <p:tag name="KSO_WM_UNIT_TYPE" val="i"/>
  <p:tag name="KSO_WM_UNIT_INDEX" val="140"/>
</p:tagLst>
</file>

<file path=ppt/tags/tag1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41"/>
  <p:tag name="KSO_WM_UNIT_LAYERLEVEL" val="1"/>
  <p:tag name="KSO_WM_TAG_VERSION" val="1.0"/>
  <p:tag name="KSO_WM_BEAUTIFY_FLAG" val="#wm#"/>
  <p:tag name="KSO_WM_UNIT_COLOR_SCHEME_SHAPE_ID" val="194"/>
  <p:tag name="KSO_WM_UNIT_COLOR_SCHEME_PARENT_PAGE" val="2_11"/>
  <p:tag name="KSO_WM_UNIT_TYPE" val="i"/>
  <p:tag name="KSO_WM_UNIT_INDEX" val="14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9"/>
  <p:tag name="KSO_WM_UNIT_COLOR_SCHEME_PARENT_PAGE" val="2_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8"/>
  <p:tag name="KSO_WM_UNIT_COLOR_SCHEME_PARENT_PAGE" val="2_1"/>
</p:tagLst>
</file>

<file path=ppt/tags/tag1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42"/>
  <p:tag name="KSO_WM_UNIT_LAYERLEVEL" val="1"/>
  <p:tag name="KSO_WM_TAG_VERSION" val="1.0"/>
  <p:tag name="KSO_WM_BEAUTIFY_FLAG" val="#wm#"/>
  <p:tag name="KSO_WM_UNIT_COLOR_SCHEME_SHAPE_ID" val="195"/>
  <p:tag name="KSO_WM_UNIT_COLOR_SCHEME_PARENT_PAGE" val="2_11"/>
  <p:tag name="KSO_WM_UNIT_TYPE" val="i"/>
  <p:tag name="KSO_WM_UNIT_INDEX" val="142"/>
</p:tagLst>
</file>

<file path=ppt/tags/tag1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43"/>
  <p:tag name="KSO_WM_UNIT_LAYERLEVEL" val="1"/>
  <p:tag name="KSO_WM_TAG_VERSION" val="1.0"/>
  <p:tag name="KSO_WM_BEAUTIFY_FLAG" val="#wm#"/>
  <p:tag name="KSO_WM_UNIT_COLOR_SCHEME_SHAPE_ID" val="196"/>
  <p:tag name="KSO_WM_UNIT_COLOR_SCHEME_PARENT_PAGE" val="2_11"/>
  <p:tag name="KSO_WM_UNIT_TYPE" val="i"/>
  <p:tag name="KSO_WM_UNIT_INDEX" val="143"/>
</p:tagLst>
</file>

<file path=ppt/tags/tag1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44"/>
  <p:tag name="KSO_WM_UNIT_LAYERLEVEL" val="1"/>
  <p:tag name="KSO_WM_TAG_VERSION" val="1.0"/>
  <p:tag name="KSO_WM_BEAUTIFY_FLAG" val="#wm#"/>
  <p:tag name="KSO_WM_UNIT_COLOR_SCHEME_SHAPE_ID" val="197"/>
  <p:tag name="KSO_WM_UNIT_COLOR_SCHEME_PARENT_PAGE" val="2_11"/>
  <p:tag name="KSO_WM_UNIT_TYPE" val="i"/>
  <p:tag name="KSO_WM_UNIT_INDEX" val="144"/>
</p:tagLst>
</file>

<file path=ppt/tags/tag1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45"/>
  <p:tag name="KSO_WM_UNIT_LAYERLEVEL" val="1"/>
  <p:tag name="KSO_WM_TAG_VERSION" val="1.0"/>
  <p:tag name="KSO_WM_BEAUTIFY_FLAG" val="#wm#"/>
  <p:tag name="KSO_WM_UNIT_TYPE" val="i"/>
  <p:tag name="KSO_WM_UNIT_INDEX" val="145"/>
</p:tagLst>
</file>

<file path=ppt/tags/tag1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46"/>
  <p:tag name="KSO_WM_UNIT_LAYERLEVEL" val="1"/>
  <p:tag name="KSO_WM_TAG_VERSION" val="1.0"/>
  <p:tag name="KSO_WM_BEAUTIFY_FLAG" val="#wm#"/>
  <p:tag name="KSO_WM_UNIT_COLOR_SCHEME_SHAPE_ID" val="315"/>
  <p:tag name="KSO_WM_UNIT_COLOR_SCHEME_PARENT_PAGE" val="2_11"/>
  <p:tag name="KSO_WM_UNIT_TYPE" val="i"/>
  <p:tag name="KSO_WM_UNIT_INDEX" val="146"/>
</p:tagLst>
</file>

<file path=ppt/tags/tag1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47"/>
  <p:tag name="KSO_WM_UNIT_LAYERLEVEL" val="1"/>
  <p:tag name="KSO_WM_TAG_VERSION" val="1.0"/>
  <p:tag name="KSO_WM_BEAUTIFY_FLAG" val="#wm#"/>
  <p:tag name="KSO_WM_UNIT_COLOR_SCHEME_SHAPE_ID" val="316"/>
  <p:tag name="KSO_WM_UNIT_COLOR_SCHEME_PARENT_PAGE" val="2_11"/>
  <p:tag name="KSO_WM_UNIT_TYPE" val="i"/>
  <p:tag name="KSO_WM_UNIT_INDEX" val="147"/>
</p:tagLst>
</file>

<file path=ppt/tags/tag1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48"/>
  <p:tag name="KSO_WM_UNIT_LAYERLEVEL" val="1"/>
  <p:tag name="KSO_WM_TAG_VERSION" val="1.0"/>
  <p:tag name="KSO_WM_BEAUTIFY_FLAG" val="#wm#"/>
  <p:tag name="KSO_WM_UNIT_COLOR_SCHEME_SHAPE_ID" val="317"/>
  <p:tag name="KSO_WM_UNIT_COLOR_SCHEME_PARENT_PAGE" val="2_11"/>
  <p:tag name="KSO_WM_UNIT_TYPE" val="i"/>
  <p:tag name="KSO_WM_UNIT_INDEX" val="148"/>
</p:tagLst>
</file>

<file path=ppt/tags/tag1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49"/>
  <p:tag name="KSO_WM_UNIT_LAYERLEVEL" val="1"/>
  <p:tag name="KSO_WM_TAG_VERSION" val="1.0"/>
  <p:tag name="KSO_WM_BEAUTIFY_FLAG" val="#wm#"/>
  <p:tag name="KSO_WM_UNIT_COLOR_SCHEME_SHAPE_ID" val="318"/>
  <p:tag name="KSO_WM_UNIT_COLOR_SCHEME_PARENT_PAGE" val="2_11"/>
  <p:tag name="KSO_WM_UNIT_TYPE" val="i"/>
  <p:tag name="KSO_WM_UNIT_INDEX" val="149"/>
</p:tagLst>
</file>

<file path=ppt/tags/tag1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50"/>
  <p:tag name="KSO_WM_UNIT_LAYERLEVEL" val="1"/>
  <p:tag name="KSO_WM_TAG_VERSION" val="1.0"/>
  <p:tag name="KSO_WM_BEAUTIFY_FLAG" val="#wm#"/>
  <p:tag name="KSO_WM_UNIT_COLOR_SCHEME_SHAPE_ID" val="319"/>
  <p:tag name="KSO_WM_UNIT_COLOR_SCHEME_PARENT_PAGE" val="2_11"/>
  <p:tag name="KSO_WM_UNIT_TYPE" val="i"/>
  <p:tag name="KSO_WM_UNIT_INDEX" val="150"/>
</p:tagLst>
</file>

<file path=ppt/tags/tag1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51"/>
  <p:tag name="KSO_WM_UNIT_LAYERLEVEL" val="1"/>
  <p:tag name="KSO_WM_TAG_VERSION" val="1.0"/>
  <p:tag name="KSO_WM_BEAUTIFY_FLAG" val="#wm#"/>
  <p:tag name="KSO_WM_UNIT_COLOR_SCHEME_SHAPE_ID" val="320"/>
  <p:tag name="KSO_WM_UNIT_COLOR_SCHEME_PARENT_PAGE" val="2_11"/>
  <p:tag name="KSO_WM_UNIT_TYPE" val="i"/>
  <p:tag name="KSO_WM_UNIT_INDEX" val="15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9"/>
  <p:tag name="KSO_WM_UNIT_COLOR_SCHEME_PARENT_PAGE" val="2_1"/>
</p:tagLst>
</file>

<file path=ppt/tags/tag1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52"/>
  <p:tag name="KSO_WM_UNIT_LAYERLEVEL" val="1"/>
  <p:tag name="KSO_WM_TAG_VERSION" val="1.0"/>
  <p:tag name="KSO_WM_BEAUTIFY_FLAG" val="#wm#"/>
  <p:tag name="KSO_WM_UNIT_COLOR_SCHEME_SHAPE_ID" val="321"/>
  <p:tag name="KSO_WM_UNIT_COLOR_SCHEME_PARENT_PAGE" val="2_11"/>
  <p:tag name="KSO_WM_UNIT_TYPE" val="i"/>
  <p:tag name="KSO_WM_UNIT_INDEX" val="152"/>
</p:tagLst>
</file>

<file path=ppt/tags/tag1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53"/>
  <p:tag name="KSO_WM_UNIT_LAYERLEVEL" val="1"/>
  <p:tag name="KSO_WM_TAG_VERSION" val="1.0"/>
  <p:tag name="KSO_WM_BEAUTIFY_FLAG" val="#wm#"/>
  <p:tag name="KSO_WM_UNIT_COLOR_SCHEME_SHAPE_ID" val="322"/>
  <p:tag name="KSO_WM_UNIT_COLOR_SCHEME_PARENT_PAGE" val="2_11"/>
  <p:tag name="KSO_WM_UNIT_TYPE" val="i"/>
  <p:tag name="KSO_WM_UNIT_INDEX" val="153"/>
</p:tagLst>
</file>

<file path=ppt/tags/tag1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54"/>
  <p:tag name="KSO_WM_UNIT_LAYERLEVEL" val="1"/>
  <p:tag name="KSO_WM_TAG_VERSION" val="1.0"/>
  <p:tag name="KSO_WM_BEAUTIFY_FLAG" val="#wm#"/>
  <p:tag name="KSO_WM_UNIT_COLOR_SCHEME_SHAPE_ID" val="323"/>
  <p:tag name="KSO_WM_UNIT_COLOR_SCHEME_PARENT_PAGE" val="2_11"/>
  <p:tag name="KSO_WM_UNIT_TYPE" val="i"/>
  <p:tag name="KSO_WM_UNIT_INDEX" val="154"/>
</p:tagLst>
</file>

<file path=ppt/tags/tag1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55"/>
  <p:tag name="KSO_WM_UNIT_LAYERLEVEL" val="1"/>
  <p:tag name="KSO_WM_TAG_VERSION" val="1.0"/>
  <p:tag name="KSO_WM_BEAUTIFY_FLAG" val="#wm#"/>
  <p:tag name="KSO_WM_UNIT_COLOR_SCHEME_SHAPE_ID" val="324"/>
  <p:tag name="KSO_WM_UNIT_COLOR_SCHEME_PARENT_PAGE" val="2_11"/>
  <p:tag name="KSO_WM_UNIT_TYPE" val="i"/>
  <p:tag name="KSO_WM_UNIT_INDEX" val="155"/>
</p:tagLst>
</file>

<file path=ppt/tags/tag1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56"/>
  <p:tag name="KSO_WM_UNIT_LAYERLEVEL" val="1"/>
  <p:tag name="KSO_WM_TAG_VERSION" val="1.0"/>
  <p:tag name="KSO_WM_BEAUTIFY_FLAG" val="#wm#"/>
  <p:tag name="KSO_WM_UNIT_COLOR_SCHEME_SHAPE_ID" val="325"/>
  <p:tag name="KSO_WM_UNIT_COLOR_SCHEME_PARENT_PAGE" val="2_11"/>
  <p:tag name="KSO_WM_UNIT_TYPE" val="i"/>
  <p:tag name="KSO_WM_UNIT_INDEX" val="156"/>
</p:tagLst>
</file>

<file path=ppt/tags/tag1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57"/>
  <p:tag name="KSO_WM_UNIT_LAYERLEVEL" val="1"/>
  <p:tag name="KSO_WM_TAG_VERSION" val="1.0"/>
  <p:tag name="KSO_WM_BEAUTIFY_FLAG" val="#wm#"/>
  <p:tag name="KSO_WM_UNIT_COLOR_SCHEME_SHAPE_ID" val="326"/>
  <p:tag name="KSO_WM_UNIT_COLOR_SCHEME_PARENT_PAGE" val="2_11"/>
  <p:tag name="KSO_WM_UNIT_TYPE" val="i"/>
  <p:tag name="KSO_WM_UNIT_INDEX" val="157"/>
</p:tagLst>
</file>

<file path=ppt/tags/tag1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58"/>
  <p:tag name="KSO_WM_UNIT_LAYERLEVEL" val="1"/>
  <p:tag name="KSO_WM_TAG_VERSION" val="1.0"/>
  <p:tag name="KSO_WM_BEAUTIFY_FLAG" val="#wm#"/>
  <p:tag name="KSO_WM_UNIT_COLOR_SCHEME_SHAPE_ID" val="327"/>
  <p:tag name="KSO_WM_UNIT_COLOR_SCHEME_PARENT_PAGE" val="2_11"/>
  <p:tag name="KSO_WM_UNIT_TYPE" val="i"/>
  <p:tag name="KSO_WM_UNIT_INDEX" val="158"/>
</p:tagLst>
</file>

<file path=ppt/tags/tag1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59"/>
  <p:tag name="KSO_WM_UNIT_LAYERLEVEL" val="1"/>
  <p:tag name="KSO_WM_TAG_VERSION" val="1.0"/>
  <p:tag name="KSO_WM_BEAUTIFY_FLAG" val="#wm#"/>
  <p:tag name="KSO_WM_UNIT_COLOR_SCHEME_SHAPE_ID" val="328"/>
  <p:tag name="KSO_WM_UNIT_COLOR_SCHEME_PARENT_PAGE" val="2_11"/>
  <p:tag name="KSO_WM_UNIT_TYPE" val="i"/>
  <p:tag name="KSO_WM_UNIT_INDEX" val="159"/>
</p:tagLst>
</file>

<file path=ppt/tags/tag1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60"/>
  <p:tag name="KSO_WM_UNIT_LAYERLEVEL" val="1"/>
  <p:tag name="KSO_WM_TAG_VERSION" val="1.0"/>
  <p:tag name="KSO_WM_BEAUTIFY_FLAG" val="#wm#"/>
  <p:tag name="KSO_WM_UNIT_COLOR_SCHEME_SHAPE_ID" val="329"/>
  <p:tag name="KSO_WM_UNIT_COLOR_SCHEME_PARENT_PAGE" val="2_11"/>
  <p:tag name="KSO_WM_UNIT_TYPE" val="i"/>
  <p:tag name="KSO_WM_UNIT_INDEX" val="160"/>
</p:tagLst>
</file>

<file path=ppt/tags/tag1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61"/>
  <p:tag name="KSO_WM_UNIT_LAYERLEVEL" val="1"/>
  <p:tag name="KSO_WM_TAG_VERSION" val="1.0"/>
  <p:tag name="KSO_WM_BEAUTIFY_FLAG" val="#wm#"/>
  <p:tag name="KSO_WM_UNIT_COLOR_SCHEME_SHAPE_ID" val="330"/>
  <p:tag name="KSO_WM_UNIT_COLOR_SCHEME_PARENT_PAGE" val="2_11"/>
  <p:tag name="KSO_WM_UNIT_TYPE" val="i"/>
  <p:tag name="KSO_WM_UNIT_INDEX" val="16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0"/>
  <p:tag name="KSO_WM_UNIT_COLOR_SCHEME_PARENT_PAGE" val="2_1"/>
</p:tagLst>
</file>

<file path=ppt/tags/tag1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62"/>
  <p:tag name="KSO_WM_UNIT_LAYERLEVEL" val="1"/>
  <p:tag name="KSO_WM_TAG_VERSION" val="1.0"/>
  <p:tag name="KSO_WM_BEAUTIFY_FLAG" val="#wm#"/>
  <p:tag name="KSO_WM_UNIT_COLOR_SCHEME_SHAPE_ID" val="331"/>
  <p:tag name="KSO_WM_UNIT_COLOR_SCHEME_PARENT_PAGE" val="2_11"/>
  <p:tag name="KSO_WM_UNIT_TYPE" val="i"/>
  <p:tag name="KSO_WM_UNIT_INDEX" val="162"/>
</p:tagLst>
</file>

<file path=ppt/tags/tag1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63"/>
  <p:tag name="KSO_WM_UNIT_LAYERLEVEL" val="1"/>
  <p:tag name="KSO_WM_TAG_VERSION" val="1.0"/>
  <p:tag name="KSO_WM_BEAUTIFY_FLAG" val="#wm#"/>
  <p:tag name="KSO_WM_UNIT_COLOR_SCHEME_SHAPE_ID" val="332"/>
  <p:tag name="KSO_WM_UNIT_COLOR_SCHEME_PARENT_PAGE" val="2_11"/>
  <p:tag name="KSO_WM_UNIT_TYPE" val="i"/>
  <p:tag name="KSO_WM_UNIT_INDEX" val="163"/>
</p:tagLst>
</file>

<file path=ppt/tags/tag1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2"/>
  <p:tag name="KSO_WM_UNIT_COLOR_SCHEME_PARENT_PAGE" val="2_8"/>
</p:tagLst>
</file>

<file path=ppt/tags/tag1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3"/>
  <p:tag name="KSO_WM_UNIT_COLOR_SCHEME_PARENT_PAGE" val="2_8"/>
</p:tagLst>
</file>

<file path=ppt/tags/tag1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4"/>
  <p:tag name="KSO_WM_UNIT_COLOR_SCHEME_PARENT_PAGE" val="2_8"/>
</p:tagLst>
</file>

<file path=ppt/tags/tag1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5"/>
  <p:tag name="KSO_WM_UNIT_COLOR_SCHEME_PARENT_PAGE" val="2_8"/>
</p:tagLst>
</file>

<file path=ppt/tags/tag1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6"/>
  <p:tag name="KSO_WM_UNIT_COLOR_SCHEME_PARENT_PAGE" val="2_8"/>
</p:tagLst>
</file>

<file path=ppt/tags/tag1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7"/>
  <p:tag name="KSO_WM_UNIT_COLOR_SCHEME_PARENT_PAGE" val="2_8"/>
</p:tagLst>
</file>

<file path=ppt/tags/tag1328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8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COLOR_SCHEME_SHAPE_ID" val="170"/>
  <p:tag name="KSO_WM_UNIT_COLOR_SCHEME_PARENT_PAGE" val="2_11"/>
  <p:tag name="KSO_WM_UNIT_TYPE" val="i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1"/>
  <p:tag name="KSO_WM_UNIT_COLOR_SCHEME_PARENT_PAGE" val="2_1"/>
</p:tagLst>
</file>

<file path=ppt/tags/tag1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COLOR_SCHEME_SHAPE_ID" val="174"/>
  <p:tag name="KSO_WM_UNIT_COLOR_SCHEME_PARENT_PAGE" val="2_11"/>
  <p:tag name="KSO_WM_UNIT_TYPE" val="i"/>
  <p:tag name="KSO_WM_UNIT_INDEX" val="3"/>
</p:tagLst>
</file>

<file path=ppt/tags/tag1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1.0"/>
  <p:tag name="KSO_WM_BEAUTIFY_FLAG" val="#wm#"/>
  <p:tag name="KSO_WM_UNIT_COLOR_SCHEME_SHAPE_ID" val="175"/>
  <p:tag name="KSO_WM_UNIT_COLOR_SCHEME_PARENT_PAGE" val="2_11"/>
  <p:tag name="KSO_WM_UNIT_TYPE" val="i"/>
  <p:tag name="KSO_WM_UNIT_INDEX" val="4"/>
</p:tagLst>
</file>

<file path=ppt/tags/tag1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1.0"/>
  <p:tag name="KSO_WM_BEAUTIFY_FLAG" val="#wm#"/>
  <p:tag name="KSO_WM_UNIT_COLOR_SCHEME_SHAPE_ID" val="176"/>
  <p:tag name="KSO_WM_UNIT_COLOR_SCHEME_PARENT_PAGE" val="2_11"/>
  <p:tag name="KSO_WM_UNIT_TYPE" val="i"/>
  <p:tag name="KSO_WM_UNIT_INDEX" val="5"/>
</p:tagLst>
</file>

<file path=ppt/tags/tag1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1.0"/>
  <p:tag name="KSO_WM_BEAUTIFY_FLAG" val="#wm#"/>
  <p:tag name="KSO_WM_UNIT_COLOR_SCHEME_SHAPE_ID" val="177"/>
  <p:tag name="KSO_WM_UNIT_COLOR_SCHEME_PARENT_PAGE" val="2_11"/>
  <p:tag name="KSO_WM_UNIT_TYPE" val="i"/>
  <p:tag name="KSO_WM_UNIT_INDEX" val="6"/>
</p:tagLst>
</file>

<file path=ppt/tags/tag1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1.0"/>
  <p:tag name="KSO_WM_BEAUTIFY_FLAG" val="#wm#"/>
  <p:tag name="KSO_WM_UNIT_COLOR_SCHEME_SHAPE_ID" val="180"/>
  <p:tag name="KSO_WM_UNIT_COLOR_SCHEME_PARENT_PAGE" val="2_11"/>
  <p:tag name="KSO_WM_UNIT_TYPE" val="i"/>
  <p:tag name="KSO_WM_UNIT_INDEX" val="7"/>
</p:tagLst>
</file>

<file path=ppt/tags/tag1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"/>
  <p:tag name="KSO_WM_UNIT_LAYERLEVEL" val="1"/>
  <p:tag name="KSO_WM_TAG_VERSION" val="1.0"/>
  <p:tag name="KSO_WM_BEAUTIFY_FLAG" val="#wm#"/>
  <p:tag name="KSO_WM_UNIT_COLOR_SCHEME_SHAPE_ID" val="173"/>
  <p:tag name="KSO_WM_UNIT_COLOR_SCHEME_PARENT_PAGE" val="2_11"/>
  <p:tag name="KSO_WM_UNIT_TYPE" val="i"/>
  <p:tag name="KSO_WM_UNIT_INDEX" val="8"/>
</p:tagLst>
</file>

<file path=ppt/tags/tag1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"/>
  <p:tag name="KSO_WM_UNIT_LAYERLEVEL" val="1"/>
  <p:tag name="KSO_WM_TAG_VERSION" val="1.0"/>
  <p:tag name="KSO_WM_BEAUTIFY_FLAG" val="#wm#"/>
  <p:tag name="KSO_WM_UNIT_COLOR_SCHEME_SHAPE_ID" val="178"/>
  <p:tag name="KSO_WM_UNIT_COLOR_SCHEME_PARENT_PAGE" val="2_11"/>
  <p:tag name="KSO_WM_UNIT_TYPE" val="i"/>
  <p:tag name="KSO_WM_UNIT_INDEX" val="9"/>
</p:tagLst>
</file>

<file path=ppt/tags/tag1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"/>
  <p:tag name="KSO_WM_UNIT_LAYERLEVEL" val="1"/>
  <p:tag name="KSO_WM_TAG_VERSION" val="1.0"/>
  <p:tag name="KSO_WM_BEAUTIFY_FLAG" val="#wm#"/>
  <p:tag name="KSO_WM_UNIT_COLOR_SCHEME_SHAPE_ID" val="179"/>
  <p:tag name="KSO_WM_UNIT_COLOR_SCHEME_PARENT_PAGE" val="2_11"/>
  <p:tag name="KSO_WM_UNIT_TYPE" val="i"/>
  <p:tag name="KSO_WM_UNIT_INDEX" val="10"/>
</p:tagLst>
</file>

<file path=ppt/tags/tag1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"/>
  <p:tag name="KSO_WM_UNIT_LAYERLEVEL" val="1"/>
  <p:tag name="KSO_WM_TAG_VERSION" val="1.0"/>
  <p:tag name="KSO_WM_BEAUTIFY_FLAG" val="#wm#"/>
  <p:tag name="KSO_WM_UNIT_COLOR_SCHEME_SHAPE_ID" val="181"/>
  <p:tag name="KSO_WM_UNIT_COLOR_SCHEME_PARENT_PAGE" val="2_11"/>
  <p:tag name="KSO_WM_UNIT_TYPE" val="i"/>
  <p:tag name="KSO_WM_UNIT_INDEX" val="1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2"/>
  <p:tag name="KSO_WM_UNIT_COLOR_SCHEME_PARENT_PAGE" val="2_1"/>
</p:tagLst>
</file>

<file path=ppt/tags/tag1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2"/>
  <p:tag name="KSO_WM_UNIT_LAYERLEVEL" val="1"/>
  <p:tag name="KSO_WM_TAG_VERSION" val="1.0"/>
  <p:tag name="KSO_WM_BEAUTIFY_FLAG" val="#wm#"/>
  <p:tag name="KSO_WM_UNIT_COLOR_SCHEME_SHAPE_ID" val="182"/>
  <p:tag name="KSO_WM_UNIT_COLOR_SCHEME_PARENT_PAGE" val="2_11"/>
  <p:tag name="KSO_WM_UNIT_TYPE" val="i"/>
  <p:tag name="KSO_WM_UNIT_INDEX" val="12"/>
</p:tagLst>
</file>

<file path=ppt/tags/tag1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"/>
  <p:tag name="KSO_WM_UNIT_LAYERLEVEL" val="1"/>
  <p:tag name="KSO_WM_TAG_VERSION" val="1.0"/>
  <p:tag name="KSO_WM_BEAUTIFY_FLAG" val="#wm#"/>
  <p:tag name="KSO_WM_UNIT_COLOR_SCHEME_SHAPE_ID" val="183"/>
  <p:tag name="KSO_WM_UNIT_COLOR_SCHEME_PARENT_PAGE" val="2_11"/>
  <p:tag name="KSO_WM_UNIT_TYPE" val="i"/>
  <p:tag name="KSO_WM_UNIT_INDEX" val="13"/>
</p:tagLst>
</file>

<file path=ppt/tags/tag1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4"/>
  <p:tag name="KSO_WM_UNIT_LAYERLEVEL" val="1"/>
  <p:tag name="KSO_WM_TAG_VERSION" val="1.0"/>
  <p:tag name="KSO_WM_BEAUTIFY_FLAG" val="#wm#"/>
  <p:tag name="KSO_WM_UNIT_COLOR_SCHEME_SHAPE_ID" val="184"/>
  <p:tag name="KSO_WM_UNIT_COLOR_SCHEME_PARENT_PAGE" val="2_11"/>
  <p:tag name="KSO_WM_UNIT_TYPE" val="i"/>
  <p:tag name="KSO_WM_UNIT_INDEX" val="14"/>
</p:tagLst>
</file>

<file path=ppt/tags/tag1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5"/>
  <p:tag name="KSO_WM_UNIT_LAYERLEVEL" val="1"/>
  <p:tag name="KSO_WM_TAG_VERSION" val="1.0"/>
  <p:tag name="KSO_WM_BEAUTIFY_FLAG" val="#wm#"/>
  <p:tag name="KSO_WM_UNIT_COLOR_SCHEME_SHAPE_ID" val="186"/>
  <p:tag name="KSO_WM_UNIT_COLOR_SCHEME_PARENT_PAGE" val="2_11"/>
  <p:tag name="KSO_WM_UNIT_TYPE" val="i"/>
  <p:tag name="KSO_WM_UNIT_INDEX" val="15"/>
</p:tagLst>
</file>

<file path=ppt/tags/tag1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6"/>
  <p:tag name="KSO_WM_UNIT_LAYERLEVEL" val="1"/>
  <p:tag name="KSO_WM_TAG_VERSION" val="1.0"/>
  <p:tag name="KSO_WM_BEAUTIFY_FLAG" val="#wm#"/>
  <p:tag name="KSO_WM_UNIT_COLOR_SCHEME_SHAPE_ID" val="187"/>
  <p:tag name="KSO_WM_UNIT_COLOR_SCHEME_PARENT_PAGE" val="2_11"/>
  <p:tag name="KSO_WM_UNIT_TYPE" val="i"/>
  <p:tag name="KSO_WM_UNIT_INDEX" val="16"/>
</p:tagLst>
</file>

<file path=ppt/tags/tag1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7"/>
  <p:tag name="KSO_WM_UNIT_LAYERLEVEL" val="1"/>
  <p:tag name="KSO_WM_TAG_VERSION" val="1.0"/>
  <p:tag name="KSO_WM_BEAUTIFY_FLAG" val="#wm#"/>
  <p:tag name="KSO_WM_UNIT_COLOR_SCHEME_SHAPE_ID" val="188"/>
  <p:tag name="KSO_WM_UNIT_COLOR_SCHEME_PARENT_PAGE" val="2_11"/>
  <p:tag name="KSO_WM_UNIT_TYPE" val="i"/>
  <p:tag name="KSO_WM_UNIT_INDEX" val="17"/>
</p:tagLst>
</file>

<file path=ppt/tags/tag1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8"/>
  <p:tag name="KSO_WM_UNIT_LAYERLEVEL" val="1"/>
  <p:tag name="KSO_WM_TAG_VERSION" val="1.0"/>
  <p:tag name="KSO_WM_BEAUTIFY_FLAG" val="#wm#"/>
  <p:tag name="KSO_WM_UNIT_COLOR_SCHEME_SHAPE_ID" val="189"/>
  <p:tag name="KSO_WM_UNIT_COLOR_SCHEME_PARENT_PAGE" val="2_11"/>
  <p:tag name="KSO_WM_UNIT_TYPE" val="i"/>
  <p:tag name="KSO_WM_UNIT_INDEX" val="18"/>
</p:tagLst>
</file>

<file path=ppt/tags/tag1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9"/>
  <p:tag name="KSO_WM_UNIT_LAYERLEVEL" val="1"/>
  <p:tag name="KSO_WM_TAG_VERSION" val="1.0"/>
  <p:tag name="KSO_WM_BEAUTIFY_FLAG" val="#wm#"/>
  <p:tag name="KSO_WM_UNIT_COLOR_SCHEME_SHAPE_ID" val="190"/>
  <p:tag name="KSO_WM_UNIT_COLOR_SCHEME_PARENT_PAGE" val="2_11"/>
  <p:tag name="KSO_WM_UNIT_TYPE" val="i"/>
  <p:tag name="KSO_WM_UNIT_INDEX" val="19"/>
</p:tagLst>
</file>

<file path=ppt/tags/tag1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0"/>
  <p:tag name="KSO_WM_UNIT_LAYERLEVEL" val="1"/>
  <p:tag name="KSO_WM_TAG_VERSION" val="1.0"/>
  <p:tag name="KSO_WM_BEAUTIFY_FLAG" val="#wm#"/>
  <p:tag name="KSO_WM_UNIT_COLOR_SCHEME_SHAPE_ID" val="198"/>
  <p:tag name="KSO_WM_UNIT_COLOR_SCHEME_PARENT_PAGE" val="2_11"/>
  <p:tag name="KSO_WM_UNIT_TYPE" val="i"/>
  <p:tag name="KSO_WM_UNIT_INDEX" val="20"/>
</p:tagLst>
</file>

<file path=ppt/tags/tag1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1"/>
  <p:tag name="KSO_WM_UNIT_LAYERLEVEL" val="1"/>
  <p:tag name="KSO_WM_TAG_VERSION" val="1.0"/>
  <p:tag name="KSO_WM_BEAUTIFY_FLAG" val="#wm#"/>
  <p:tag name="KSO_WM_UNIT_COLOR_SCHEME_SHAPE_ID" val="199"/>
  <p:tag name="KSO_WM_UNIT_COLOR_SCHEME_PARENT_PAGE" val="2_11"/>
  <p:tag name="KSO_WM_UNIT_TYPE" val="i"/>
  <p:tag name="KSO_WM_UNIT_INDEX" val="2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3"/>
  <p:tag name="KSO_WM_UNIT_COLOR_SCHEME_PARENT_PAGE" val="2_1"/>
</p:tagLst>
</file>

<file path=ppt/tags/tag1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2"/>
  <p:tag name="KSO_WM_UNIT_LAYERLEVEL" val="1"/>
  <p:tag name="KSO_WM_TAG_VERSION" val="1.0"/>
  <p:tag name="KSO_WM_BEAUTIFY_FLAG" val="#wm#"/>
  <p:tag name="KSO_WM_UNIT_COLOR_SCHEME_SHAPE_ID" val="200"/>
  <p:tag name="KSO_WM_UNIT_COLOR_SCHEME_PARENT_PAGE" val="2_11"/>
  <p:tag name="KSO_WM_UNIT_TYPE" val="i"/>
  <p:tag name="KSO_WM_UNIT_INDEX" val="22"/>
</p:tagLst>
</file>

<file path=ppt/tags/tag1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3"/>
  <p:tag name="KSO_WM_UNIT_LAYERLEVEL" val="1"/>
  <p:tag name="KSO_WM_TAG_VERSION" val="1.0"/>
  <p:tag name="KSO_WM_BEAUTIFY_FLAG" val="#wm#"/>
  <p:tag name="KSO_WM_UNIT_COLOR_SCHEME_SHAPE_ID" val="201"/>
  <p:tag name="KSO_WM_UNIT_COLOR_SCHEME_PARENT_PAGE" val="2_11"/>
  <p:tag name="KSO_WM_UNIT_TYPE" val="i"/>
  <p:tag name="KSO_WM_UNIT_INDEX" val="23"/>
</p:tagLst>
</file>

<file path=ppt/tags/tag1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4"/>
  <p:tag name="KSO_WM_UNIT_LAYERLEVEL" val="1"/>
  <p:tag name="KSO_WM_TAG_VERSION" val="1.0"/>
  <p:tag name="KSO_WM_BEAUTIFY_FLAG" val="#wm#"/>
  <p:tag name="KSO_WM_UNIT_COLOR_SCHEME_SHAPE_ID" val="202"/>
  <p:tag name="KSO_WM_UNIT_COLOR_SCHEME_PARENT_PAGE" val="2_11"/>
  <p:tag name="KSO_WM_UNIT_TYPE" val="i"/>
  <p:tag name="KSO_WM_UNIT_INDEX" val="24"/>
</p:tagLst>
</file>

<file path=ppt/tags/tag1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5"/>
  <p:tag name="KSO_WM_UNIT_LAYERLEVEL" val="1"/>
  <p:tag name="KSO_WM_TAG_VERSION" val="1.0"/>
  <p:tag name="KSO_WM_BEAUTIFY_FLAG" val="#wm#"/>
  <p:tag name="KSO_WM_UNIT_COLOR_SCHEME_SHAPE_ID" val="203"/>
  <p:tag name="KSO_WM_UNIT_COLOR_SCHEME_PARENT_PAGE" val="2_11"/>
  <p:tag name="KSO_WM_UNIT_TYPE" val="i"/>
  <p:tag name="KSO_WM_UNIT_INDEX" val="25"/>
</p:tagLst>
</file>

<file path=ppt/tags/tag1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6"/>
  <p:tag name="KSO_WM_UNIT_LAYERLEVEL" val="1"/>
  <p:tag name="KSO_WM_TAG_VERSION" val="1.0"/>
  <p:tag name="KSO_WM_BEAUTIFY_FLAG" val="#wm#"/>
  <p:tag name="KSO_WM_UNIT_COLOR_SCHEME_SHAPE_ID" val="204"/>
  <p:tag name="KSO_WM_UNIT_COLOR_SCHEME_PARENT_PAGE" val="2_11"/>
  <p:tag name="KSO_WM_UNIT_TYPE" val="i"/>
  <p:tag name="KSO_WM_UNIT_INDEX" val="26"/>
</p:tagLst>
</file>

<file path=ppt/tags/tag1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7"/>
  <p:tag name="KSO_WM_UNIT_LAYERLEVEL" val="1"/>
  <p:tag name="KSO_WM_TAG_VERSION" val="1.0"/>
  <p:tag name="KSO_WM_BEAUTIFY_FLAG" val="#wm#"/>
  <p:tag name="KSO_WM_UNIT_COLOR_SCHEME_SHAPE_ID" val="205"/>
  <p:tag name="KSO_WM_UNIT_COLOR_SCHEME_PARENT_PAGE" val="2_11"/>
  <p:tag name="KSO_WM_UNIT_TYPE" val="i"/>
  <p:tag name="KSO_WM_UNIT_INDEX" val="27"/>
</p:tagLst>
</file>

<file path=ppt/tags/tag1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8"/>
  <p:tag name="KSO_WM_UNIT_LAYERLEVEL" val="1"/>
  <p:tag name="KSO_WM_TAG_VERSION" val="1.0"/>
  <p:tag name="KSO_WM_BEAUTIFY_FLAG" val="#wm#"/>
  <p:tag name="KSO_WM_UNIT_COLOR_SCHEME_SHAPE_ID" val="206"/>
  <p:tag name="KSO_WM_UNIT_COLOR_SCHEME_PARENT_PAGE" val="2_11"/>
  <p:tag name="KSO_WM_UNIT_TYPE" val="i"/>
  <p:tag name="KSO_WM_UNIT_INDEX" val="28"/>
</p:tagLst>
</file>

<file path=ppt/tags/tag1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9"/>
  <p:tag name="KSO_WM_UNIT_LAYERLEVEL" val="1"/>
  <p:tag name="KSO_WM_TAG_VERSION" val="1.0"/>
  <p:tag name="KSO_WM_BEAUTIFY_FLAG" val="#wm#"/>
  <p:tag name="KSO_WM_UNIT_COLOR_SCHEME_SHAPE_ID" val="207"/>
  <p:tag name="KSO_WM_UNIT_COLOR_SCHEME_PARENT_PAGE" val="2_11"/>
  <p:tag name="KSO_WM_UNIT_TYPE" val="i"/>
  <p:tag name="KSO_WM_UNIT_INDEX" val="29"/>
</p:tagLst>
</file>

<file path=ppt/tags/tag1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0"/>
  <p:tag name="KSO_WM_UNIT_LAYERLEVEL" val="1"/>
  <p:tag name="KSO_WM_TAG_VERSION" val="1.0"/>
  <p:tag name="KSO_WM_BEAUTIFY_FLAG" val="#wm#"/>
  <p:tag name="KSO_WM_UNIT_COLOR_SCHEME_SHAPE_ID" val="208"/>
  <p:tag name="KSO_WM_UNIT_COLOR_SCHEME_PARENT_PAGE" val="2_11"/>
  <p:tag name="KSO_WM_UNIT_TYPE" val="i"/>
  <p:tag name="KSO_WM_UNIT_INDEX" val="30"/>
</p:tagLst>
</file>

<file path=ppt/tags/tag1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1"/>
  <p:tag name="KSO_WM_UNIT_LAYERLEVEL" val="1"/>
  <p:tag name="KSO_WM_TAG_VERSION" val="1.0"/>
  <p:tag name="KSO_WM_BEAUTIFY_FLAG" val="#wm#"/>
  <p:tag name="KSO_WM_UNIT_COLOR_SCHEME_SHAPE_ID" val="209"/>
  <p:tag name="KSO_WM_UNIT_COLOR_SCHEME_PARENT_PAGE" val="2_11"/>
  <p:tag name="KSO_WM_UNIT_TYPE" val="i"/>
  <p:tag name="KSO_WM_UNIT_INDEX" val="3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4"/>
  <p:tag name="KSO_WM_UNIT_COLOR_SCHEME_PARENT_PAGE" val="2_1"/>
</p:tagLst>
</file>

<file path=ppt/tags/tag1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2"/>
  <p:tag name="KSO_WM_UNIT_LAYERLEVEL" val="1"/>
  <p:tag name="KSO_WM_TAG_VERSION" val="1.0"/>
  <p:tag name="KSO_WM_BEAUTIFY_FLAG" val="#wm#"/>
  <p:tag name="KSO_WM_UNIT_COLOR_SCHEME_SHAPE_ID" val="210"/>
  <p:tag name="KSO_WM_UNIT_COLOR_SCHEME_PARENT_PAGE" val="2_11"/>
  <p:tag name="KSO_WM_UNIT_TYPE" val="i"/>
  <p:tag name="KSO_WM_UNIT_INDEX" val="32"/>
</p:tagLst>
</file>

<file path=ppt/tags/tag1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3"/>
  <p:tag name="KSO_WM_UNIT_LAYERLEVEL" val="1"/>
  <p:tag name="KSO_WM_TAG_VERSION" val="1.0"/>
  <p:tag name="KSO_WM_BEAUTIFY_FLAG" val="#wm#"/>
  <p:tag name="KSO_WM_UNIT_COLOR_SCHEME_SHAPE_ID" val="211"/>
  <p:tag name="KSO_WM_UNIT_COLOR_SCHEME_PARENT_PAGE" val="2_11"/>
  <p:tag name="KSO_WM_UNIT_TYPE" val="i"/>
  <p:tag name="KSO_WM_UNIT_INDEX" val="33"/>
</p:tagLst>
</file>

<file path=ppt/tags/tag1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4"/>
  <p:tag name="KSO_WM_UNIT_LAYERLEVEL" val="1"/>
  <p:tag name="KSO_WM_TAG_VERSION" val="1.0"/>
  <p:tag name="KSO_WM_BEAUTIFY_FLAG" val="#wm#"/>
  <p:tag name="KSO_WM_UNIT_COLOR_SCHEME_SHAPE_ID" val="212"/>
  <p:tag name="KSO_WM_UNIT_COLOR_SCHEME_PARENT_PAGE" val="2_11"/>
  <p:tag name="KSO_WM_UNIT_TYPE" val="i"/>
  <p:tag name="KSO_WM_UNIT_INDEX" val="34"/>
</p:tagLst>
</file>

<file path=ppt/tags/tag1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5"/>
  <p:tag name="KSO_WM_UNIT_LAYERLEVEL" val="1"/>
  <p:tag name="KSO_WM_TAG_VERSION" val="1.0"/>
  <p:tag name="KSO_WM_BEAUTIFY_FLAG" val="#wm#"/>
  <p:tag name="KSO_WM_UNIT_COLOR_SCHEME_SHAPE_ID" val="213"/>
  <p:tag name="KSO_WM_UNIT_COLOR_SCHEME_PARENT_PAGE" val="2_11"/>
  <p:tag name="KSO_WM_UNIT_TYPE" val="i"/>
  <p:tag name="KSO_WM_UNIT_INDEX" val="35"/>
</p:tagLst>
</file>

<file path=ppt/tags/tag1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6"/>
  <p:tag name="KSO_WM_UNIT_LAYERLEVEL" val="1"/>
  <p:tag name="KSO_WM_TAG_VERSION" val="1.0"/>
  <p:tag name="KSO_WM_BEAUTIFY_FLAG" val="#wm#"/>
  <p:tag name="KSO_WM_UNIT_COLOR_SCHEME_SHAPE_ID" val="214"/>
  <p:tag name="KSO_WM_UNIT_COLOR_SCHEME_PARENT_PAGE" val="2_11"/>
  <p:tag name="KSO_WM_UNIT_TYPE" val="i"/>
  <p:tag name="KSO_WM_UNIT_INDEX" val="36"/>
</p:tagLst>
</file>

<file path=ppt/tags/tag1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7"/>
  <p:tag name="KSO_WM_UNIT_LAYERLEVEL" val="1"/>
  <p:tag name="KSO_WM_TAG_VERSION" val="1.0"/>
  <p:tag name="KSO_WM_BEAUTIFY_FLAG" val="#wm#"/>
  <p:tag name="KSO_WM_UNIT_COLOR_SCHEME_SHAPE_ID" val="215"/>
  <p:tag name="KSO_WM_UNIT_COLOR_SCHEME_PARENT_PAGE" val="2_11"/>
  <p:tag name="KSO_WM_UNIT_TYPE" val="i"/>
  <p:tag name="KSO_WM_UNIT_INDEX" val="37"/>
</p:tagLst>
</file>

<file path=ppt/tags/tag1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8"/>
  <p:tag name="KSO_WM_UNIT_LAYERLEVEL" val="1"/>
  <p:tag name="KSO_WM_TAG_VERSION" val="1.0"/>
  <p:tag name="KSO_WM_BEAUTIFY_FLAG" val="#wm#"/>
  <p:tag name="KSO_WM_UNIT_COLOR_SCHEME_SHAPE_ID" val="216"/>
  <p:tag name="KSO_WM_UNIT_COLOR_SCHEME_PARENT_PAGE" val="2_11"/>
  <p:tag name="KSO_WM_UNIT_TYPE" val="i"/>
  <p:tag name="KSO_WM_UNIT_INDEX" val="38"/>
</p:tagLst>
</file>

<file path=ppt/tags/tag1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9"/>
  <p:tag name="KSO_WM_UNIT_LAYERLEVEL" val="1"/>
  <p:tag name="KSO_WM_TAG_VERSION" val="1.0"/>
  <p:tag name="KSO_WM_BEAUTIFY_FLAG" val="#wm#"/>
  <p:tag name="KSO_WM_UNIT_COLOR_SCHEME_SHAPE_ID" val="217"/>
  <p:tag name="KSO_WM_UNIT_COLOR_SCHEME_PARENT_PAGE" val="2_11"/>
  <p:tag name="KSO_WM_UNIT_TYPE" val="i"/>
  <p:tag name="KSO_WM_UNIT_INDEX" val="39"/>
</p:tagLst>
</file>

<file path=ppt/tags/tag1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0"/>
  <p:tag name="KSO_WM_UNIT_LAYERLEVEL" val="1"/>
  <p:tag name="KSO_WM_TAG_VERSION" val="1.0"/>
  <p:tag name="KSO_WM_BEAUTIFY_FLAG" val="#wm#"/>
  <p:tag name="KSO_WM_UNIT_COLOR_SCHEME_SHAPE_ID" val="218"/>
  <p:tag name="KSO_WM_UNIT_COLOR_SCHEME_PARENT_PAGE" val="2_11"/>
  <p:tag name="KSO_WM_UNIT_TYPE" val="i"/>
  <p:tag name="KSO_WM_UNIT_INDEX" val="40"/>
</p:tagLst>
</file>

<file path=ppt/tags/tag1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1"/>
  <p:tag name="KSO_WM_UNIT_LAYERLEVEL" val="1"/>
  <p:tag name="KSO_WM_TAG_VERSION" val="1.0"/>
  <p:tag name="KSO_WM_BEAUTIFY_FLAG" val="#wm#"/>
  <p:tag name="KSO_WM_UNIT_COLOR_SCHEME_SHAPE_ID" val="219"/>
  <p:tag name="KSO_WM_UNIT_COLOR_SCHEME_PARENT_PAGE" val="2_11"/>
  <p:tag name="KSO_WM_UNIT_TYPE" val="i"/>
  <p:tag name="KSO_WM_UNIT_INDEX" val="4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5"/>
  <p:tag name="KSO_WM_UNIT_COLOR_SCHEME_PARENT_PAGE" val="2_1"/>
</p:tagLst>
</file>

<file path=ppt/tags/tag1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2"/>
  <p:tag name="KSO_WM_UNIT_LAYERLEVEL" val="1"/>
  <p:tag name="KSO_WM_TAG_VERSION" val="1.0"/>
  <p:tag name="KSO_WM_BEAUTIFY_FLAG" val="#wm#"/>
  <p:tag name="KSO_WM_UNIT_COLOR_SCHEME_SHAPE_ID" val="220"/>
  <p:tag name="KSO_WM_UNIT_COLOR_SCHEME_PARENT_PAGE" val="2_11"/>
  <p:tag name="KSO_WM_UNIT_TYPE" val="i"/>
  <p:tag name="KSO_WM_UNIT_INDEX" val="42"/>
</p:tagLst>
</file>

<file path=ppt/tags/tag1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3"/>
  <p:tag name="KSO_WM_UNIT_LAYERLEVEL" val="1"/>
  <p:tag name="KSO_WM_TAG_VERSION" val="1.0"/>
  <p:tag name="KSO_WM_BEAUTIFY_FLAG" val="#wm#"/>
  <p:tag name="KSO_WM_UNIT_COLOR_SCHEME_SHAPE_ID" val="221"/>
  <p:tag name="KSO_WM_UNIT_COLOR_SCHEME_PARENT_PAGE" val="2_11"/>
  <p:tag name="KSO_WM_UNIT_TYPE" val="i"/>
  <p:tag name="KSO_WM_UNIT_INDEX" val="43"/>
</p:tagLst>
</file>

<file path=ppt/tags/tag1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4"/>
  <p:tag name="KSO_WM_UNIT_LAYERLEVEL" val="1"/>
  <p:tag name="KSO_WM_TAG_VERSION" val="1.0"/>
  <p:tag name="KSO_WM_BEAUTIFY_FLAG" val="#wm#"/>
  <p:tag name="KSO_WM_UNIT_COLOR_SCHEME_SHAPE_ID" val="222"/>
  <p:tag name="KSO_WM_UNIT_COLOR_SCHEME_PARENT_PAGE" val="2_11"/>
  <p:tag name="KSO_WM_UNIT_TYPE" val="i"/>
  <p:tag name="KSO_WM_UNIT_INDEX" val="44"/>
</p:tagLst>
</file>

<file path=ppt/tags/tag1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5"/>
  <p:tag name="KSO_WM_UNIT_LAYERLEVEL" val="1"/>
  <p:tag name="KSO_WM_TAG_VERSION" val="1.0"/>
  <p:tag name="KSO_WM_BEAUTIFY_FLAG" val="#wm#"/>
  <p:tag name="KSO_WM_UNIT_COLOR_SCHEME_SHAPE_ID" val="223"/>
  <p:tag name="KSO_WM_UNIT_COLOR_SCHEME_PARENT_PAGE" val="2_11"/>
  <p:tag name="KSO_WM_UNIT_TYPE" val="i"/>
  <p:tag name="KSO_WM_UNIT_INDEX" val="45"/>
</p:tagLst>
</file>

<file path=ppt/tags/tag1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6"/>
  <p:tag name="KSO_WM_UNIT_LAYERLEVEL" val="1"/>
  <p:tag name="KSO_WM_TAG_VERSION" val="1.0"/>
  <p:tag name="KSO_WM_BEAUTIFY_FLAG" val="#wm#"/>
  <p:tag name="KSO_WM_UNIT_COLOR_SCHEME_SHAPE_ID" val="224"/>
  <p:tag name="KSO_WM_UNIT_COLOR_SCHEME_PARENT_PAGE" val="2_11"/>
  <p:tag name="KSO_WM_UNIT_TYPE" val="i"/>
  <p:tag name="KSO_WM_UNIT_INDEX" val="46"/>
</p:tagLst>
</file>

<file path=ppt/tags/tag1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7"/>
  <p:tag name="KSO_WM_UNIT_LAYERLEVEL" val="1"/>
  <p:tag name="KSO_WM_TAG_VERSION" val="1.0"/>
  <p:tag name="KSO_WM_BEAUTIFY_FLAG" val="#wm#"/>
  <p:tag name="KSO_WM_UNIT_COLOR_SCHEME_SHAPE_ID" val="225"/>
  <p:tag name="KSO_WM_UNIT_COLOR_SCHEME_PARENT_PAGE" val="2_11"/>
  <p:tag name="KSO_WM_UNIT_TYPE" val="i"/>
  <p:tag name="KSO_WM_UNIT_INDEX" val="47"/>
</p:tagLst>
</file>

<file path=ppt/tags/tag1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8"/>
  <p:tag name="KSO_WM_UNIT_LAYERLEVEL" val="1"/>
  <p:tag name="KSO_WM_TAG_VERSION" val="1.0"/>
  <p:tag name="KSO_WM_BEAUTIFY_FLAG" val="#wm#"/>
  <p:tag name="KSO_WM_UNIT_COLOR_SCHEME_SHAPE_ID" val="226"/>
  <p:tag name="KSO_WM_UNIT_COLOR_SCHEME_PARENT_PAGE" val="2_11"/>
  <p:tag name="KSO_WM_UNIT_TYPE" val="i"/>
  <p:tag name="KSO_WM_UNIT_INDEX" val="48"/>
</p:tagLst>
</file>

<file path=ppt/tags/tag1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9"/>
  <p:tag name="KSO_WM_UNIT_LAYERLEVEL" val="1"/>
  <p:tag name="KSO_WM_TAG_VERSION" val="1.0"/>
  <p:tag name="KSO_WM_BEAUTIFY_FLAG" val="#wm#"/>
  <p:tag name="KSO_WM_UNIT_COLOR_SCHEME_SHAPE_ID" val="227"/>
  <p:tag name="KSO_WM_UNIT_COLOR_SCHEME_PARENT_PAGE" val="2_11"/>
  <p:tag name="KSO_WM_UNIT_TYPE" val="i"/>
  <p:tag name="KSO_WM_UNIT_INDEX" val="49"/>
</p:tagLst>
</file>

<file path=ppt/tags/tag1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0"/>
  <p:tag name="KSO_WM_UNIT_LAYERLEVEL" val="1"/>
  <p:tag name="KSO_WM_TAG_VERSION" val="1.0"/>
  <p:tag name="KSO_WM_BEAUTIFY_FLAG" val="#wm#"/>
  <p:tag name="KSO_WM_UNIT_COLOR_SCHEME_SHAPE_ID" val="228"/>
  <p:tag name="KSO_WM_UNIT_COLOR_SCHEME_PARENT_PAGE" val="2_11"/>
  <p:tag name="KSO_WM_UNIT_TYPE" val="i"/>
  <p:tag name="KSO_WM_UNIT_INDEX" val="50"/>
</p:tagLst>
</file>

<file path=ppt/tags/tag1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1"/>
  <p:tag name="KSO_WM_UNIT_LAYERLEVEL" val="1"/>
  <p:tag name="KSO_WM_TAG_VERSION" val="1.0"/>
  <p:tag name="KSO_WM_BEAUTIFY_FLAG" val="#wm#"/>
  <p:tag name="KSO_WM_UNIT_COLOR_SCHEME_SHAPE_ID" val="229"/>
  <p:tag name="KSO_WM_UNIT_COLOR_SCHEME_PARENT_PAGE" val="2_11"/>
  <p:tag name="KSO_WM_UNIT_TYPE" val="i"/>
  <p:tag name="KSO_WM_UNIT_INDEX" val="5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6"/>
  <p:tag name="KSO_WM_UNIT_COLOR_SCHEME_PARENT_PAGE" val="2_1"/>
</p:tagLst>
</file>

<file path=ppt/tags/tag1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2"/>
  <p:tag name="KSO_WM_UNIT_LAYERLEVEL" val="1"/>
  <p:tag name="KSO_WM_TAG_VERSION" val="1.0"/>
  <p:tag name="KSO_WM_BEAUTIFY_FLAG" val="#wm#"/>
  <p:tag name="KSO_WM_UNIT_COLOR_SCHEME_SHAPE_ID" val="230"/>
  <p:tag name="KSO_WM_UNIT_COLOR_SCHEME_PARENT_PAGE" val="2_11"/>
  <p:tag name="KSO_WM_UNIT_TYPE" val="i"/>
  <p:tag name="KSO_WM_UNIT_INDEX" val="52"/>
</p:tagLst>
</file>

<file path=ppt/tags/tag1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3"/>
  <p:tag name="KSO_WM_UNIT_LAYERLEVEL" val="1"/>
  <p:tag name="KSO_WM_TAG_VERSION" val="1.0"/>
  <p:tag name="KSO_WM_BEAUTIFY_FLAG" val="#wm#"/>
  <p:tag name="KSO_WM_UNIT_COLOR_SCHEME_SHAPE_ID" val="231"/>
  <p:tag name="KSO_WM_UNIT_COLOR_SCHEME_PARENT_PAGE" val="2_11"/>
  <p:tag name="KSO_WM_UNIT_TYPE" val="i"/>
  <p:tag name="KSO_WM_UNIT_INDEX" val="53"/>
</p:tagLst>
</file>

<file path=ppt/tags/tag1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4"/>
  <p:tag name="KSO_WM_UNIT_LAYERLEVEL" val="1"/>
  <p:tag name="KSO_WM_TAG_VERSION" val="1.0"/>
  <p:tag name="KSO_WM_BEAUTIFY_FLAG" val="#wm#"/>
  <p:tag name="KSO_WM_UNIT_COLOR_SCHEME_SHAPE_ID" val="232"/>
  <p:tag name="KSO_WM_UNIT_COLOR_SCHEME_PARENT_PAGE" val="2_11"/>
  <p:tag name="KSO_WM_UNIT_TYPE" val="i"/>
  <p:tag name="KSO_WM_UNIT_INDEX" val="54"/>
</p:tagLst>
</file>

<file path=ppt/tags/tag1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5"/>
  <p:tag name="KSO_WM_UNIT_LAYERLEVEL" val="1"/>
  <p:tag name="KSO_WM_TAG_VERSION" val="1.0"/>
  <p:tag name="KSO_WM_BEAUTIFY_FLAG" val="#wm#"/>
  <p:tag name="KSO_WM_UNIT_COLOR_SCHEME_SHAPE_ID" val="233"/>
  <p:tag name="KSO_WM_UNIT_COLOR_SCHEME_PARENT_PAGE" val="2_11"/>
  <p:tag name="KSO_WM_UNIT_TYPE" val="i"/>
  <p:tag name="KSO_WM_UNIT_INDEX" val="55"/>
</p:tagLst>
</file>

<file path=ppt/tags/tag1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6"/>
  <p:tag name="KSO_WM_UNIT_LAYERLEVEL" val="1"/>
  <p:tag name="KSO_WM_TAG_VERSION" val="1.0"/>
  <p:tag name="KSO_WM_BEAUTIFY_FLAG" val="#wm#"/>
  <p:tag name="KSO_WM_UNIT_COLOR_SCHEME_SHAPE_ID" val="234"/>
  <p:tag name="KSO_WM_UNIT_COLOR_SCHEME_PARENT_PAGE" val="2_11"/>
  <p:tag name="KSO_WM_UNIT_TYPE" val="i"/>
  <p:tag name="KSO_WM_UNIT_INDEX" val="56"/>
</p:tagLst>
</file>

<file path=ppt/tags/tag1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7"/>
  <p:tag name="KSO_WM_UNIT_LAYERLEVEL" val="1"/>
  <p:tag name="KSO_WM_TAG_VERSION" val="1.0"/>
  <p:tag name="KSO_WM_BEAUTIFY_FLAG" val="#wm#"/>
  <p:tag name="KSO_WM_UNIT_COLOR_SCHEME_SHAPE_ID" val="235"/>
  <p:tag name="KSO_WM_UNIT_COLOR_SCHEME_PARENT_PAGE" val="2_11"/>
  <p:tag name="KSO_WM_UNIT_TYPE" val="i"/>
  <p:tag name="KSO_WM_UNIT_INDEX" val="57"/>
</p:tagLst>
</file>

<file path=ppt/tags/tag1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8"/>
  <p:tag name="KSO_WM_UNIT_LAYERLEVEL" val="1"/>
  <p:tag name="KSO_WM_TAG_VERSION" val="1.0"/>
  <p:tag name="KSO_WM_BEAUTIFY_FLAG" val="#wm#"/>
  <p:tag name="KSO_WM_UNIT_COLOR_SCHEME_SHAPE_ID" val="236"/>
  <p:tag name="KSO_WM_UNIT_COLOR_SCHEME_PARENT_PAGE" val="2_11"/>
  <p:tag name="KSO_WM_UNIT_TYPE" val="i"/>
  <p:tag name="KSO_WM_UNIT_INDEX" val="58"/>
</p:tagLst>
</file>

<file path=ppt/tags/tag1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9"/>
  <p:tag name="KSO_WM_UNIT_LAYERLEVEL" val="1"/>
  <p:tag name="KSO_WM_TAG_VERSION" val="1.0"/>
  <p:tag name="KSO_WM_BEAUTIFY_FLAG" val="#wm#"/>
  <p:tag name="KSO_WM_UNIT_COLOR_SCHEME_SHAPE_ID" val="237"/>
  <p:tag name="KSO_WM_UNIT_COLOR_SCHEME_PARENT_PAGE" val="2_11"/>
  <p:tag name="KSO_WM_UNIT_TYPE" val="i"/>
  <p:tag name="KSO_WM_UNIT_INDEX" val="59"/>
</p:tagLst>
</file>

<file path=ppt/tags/tag1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0"/>
  <p:tag name="KSO_WM_UNIT_LAYERLEVEL" val="1"/>
  <p:tag name="KSO_WM_TAG_VERSION" val="1.0"/>
  <p:tag name="KSO_WM_BEAUTIFY_FLAG" val="#wm#"/>
  <p:tag name="KSO_WM_UNIT_COLOR_SCHEME_SHAPE_ID" val="238"/>
  <p:tag name="KSO_WM_UNIT_COLOR_SCHEME_PARENT_PAGE" val="2_11"/>
  <p:tag name="KSO_WM_UNIT_TYPE" val="i"/>
  <p:tag name="KSO_WM_UNIT_INDEX" val="60"/>
</p:tagLst>
</file>

<file path=ppt/tags/tag1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1"/>
  <p:tag name="KSO_WM_UNIT_LAYERLEVEL" val="1"/>
  <p:tag name="KSO_WM_TAG_VERSION" val="1.0"/>
  <p:tag name="KSO_WM_BEAUTIFY_FLAG" val="#wm#"/>
  <p:tag name="KSO_WM_UNIT_COLOR_SCHEME_SHAPE_ID" val="239"/>
  <p:tag name="KSO_WM_UNIT_COLOR_SCHEME_PARENT_PAGE" val="2_11"/>
  <p:tag name="KSO_WM_UNIT_TYPE" val="i"/>
  <p:tag name="KSO_WM_UNIT_INDEX" val="6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7"/>
  <p:tag name="KSO_WM_UNIT_COLOR_SCHEME_PARENT_PAGE" val="2_1"/>
</p:tagLst>
</file>

<file path=ppt/tags/tag1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2"/>
  <p:tag name="KSO_WM_UNIT_LAYERLEVEL" val="1"/>
  <p:tag name="KSO_WM_TAG_VERSION" val="1.0"/>
  <p:tag name="KSO_WM_BEAUTIFY_FLAG" val="#wm#"/>
  <p:tag name="KSO_WM_UNIT_COLOR_SCHEME_SHAPE_ID" val="240"/>
  <p:tag name="KSO_WM_UNIT_COLOR_SCHEME_PARENT_PAGE" val="2_11"/>
  <p:tag name="KSO_WM_UNIT_TYPE" val="i"/>
  <p:tag name="KSO_WM_UNIT_INDEX" val="62"/>
</p:tagLst>
</file>

<file path=ppt/tags/tag1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3"/>
  <p:tag name="KSO_WM_UNIT_LAYERLEVEL" val="1"/>
  <p:tag name="KSO_WM_TAG_VERSION" val="1.0"/>
  <p:tag name="KSO_WM_BEAUTIFY_FLAG" val="#wm#"/>
  <p:tag name="KSO_WM_UNIT_COLOR_SCHEME_SHAPE_ID" val="241"/>
  <p:tag name="KSO_WM_UNIT_COLOR_SCHEME_PARENT_PAGE" val="2_11"/>
  <p:tag name="KSO_WM_UNIT_TYPE" val="i"/>
  <p:tag name="KSO_WM_UNIT_INDEX" val="63"/>
</p:tagLst>
</file>

<file path=ppt/tags/tag1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4"/>
  <p:tag name="KSO_WM_UNIT_LAYERLEVEL" val="1"/>
  <p:tag name="KSO_WM_TAG_VERSION" val="1.0"/>
  <p:tag name="KSO_WM_BEAUTIFY_FLAG" val="#wm#"/>
  <p:tag name="KSO_WM_UNIT_COLOR_SCHEME_SHAPE_ID" val="242"/>
  <p:tag name="KSO_WM_UNIT_COLOR_SCHEME_PARENT_PAGE" val="2_11"/>
  <p:tag name="KSO_WM_UNIT_TYPE" val="i"/>
  <p:tag name="KSO_WM_UNIT_INDEX" val="64"/>
</p:tagLst>
</file>

<file path=ppt/tags/tag1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5"/>
  <p:tag name="KSO_WM_UNIT_LAYERLEVEL" val="1"/>
  <p:tag name="KSO_WM_TAG_VERSION" val="1.0"/>
  <p:tag name="KSO_WM_BEAUTIFY_FLAG" val="#wm#"/>
  <p:tag name="KSO_WM_UNIT_COLOR_SCHEME_SHAPE_ID" val="243"/>
  <p:tag name="KSO_WM_UNIT_COLOR_SCHEME_PARENT_PAGE" val="2_11"/>
  <p:tag name="KSO_WM_UNIT_TYPE" val="i"/>
  <p:tag name="KSO_WM_UNIT_INDEX" val="65"/>
</p:tagLst>
</file>

<file path=ppt/tags/tag1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6"/>
  <p:tag name="KSO_WM_UNIT_LAYERLEVEL" val="1"/>
  <p:tag name="KSO_WM_TAG_VERSION" val="1.0"/>
  <p:tag name="KSO_WM_BEAUTIFY_FLAG" val="#wm#"/>
  <p:tag name="KSO_WM_UNIT_COLOR_SCHEME_SHAPE_ID" val="244"/>
  <p:tag name="KSO_WM_UNIT_COLOR_SCHEME_PARENT_PAGE" val="2_11"/>
  <p:tag name="KSO_WM_UNIT_TYPE" val="i"/>
  <p:tag name="KSO_WM_UNIT_INDEX" val="66"/>
</p:tagLst>
</file>

<file path=ppt/tags/tag1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7"/>
  <p:tag name="KSO_WM_UNIT_LAYERLEVEL" val="1"/>
  <p:tag name="KSO_WM_TAG_VERSION" val="1.0"/>
  <p:tag name="KSO_WM_BEAUTIFY_FLAG" val="#wm#"/>
  <p:tag name="KSO_WM_UNIT_COLOR_SCHEME_SHAPE_ID" val="245"/>
  <p:tag name="KSO_WM_UNIT_COLOR_SCHEME_PARENT_PAGE" val="2_11"/>
  <p:tag name="KSO_WM_UNIT_TYPE" val="i"/>
  <p:tag name="KSO_WM_UNIT_INDEX" val="67"/>
</p:tagLst>
</file>

<file path=ppt/tags/tag1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8"/>
  <p:tag name="KSO_WM_UNIT_LAYERLEVEL" val="1"/>
  <p:tag name="KSO_WM_TAG_VERSION" val="1.0"/>
  <p:tag name="KSO_WM_BEAUTIFY_FLAG" val="#wm#"/>
  <p:tag name="KSO_WM_UNIT_COLOR_SCHEME_SHAPE_ID" val="246"/>
  <p:tag name="KSO_WM_UNIT_COLOR_SCHEME_PARENT_PAGE" val="2_11"/>
  <p:tag name="KSO_WM_UNIT_TYPE" val="i"/>
  <p:tag name="KSO_WM_UNIT_INDEX" val="68"/>
</p:tagLst>
</file>

<file path=ppt/tags/tag1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9"/>
  <p:tag name="KSO_WM_UNIT_LAYERLEVEL" val="1"/>
  <p:tag name="KSO_WM_TAG_VERSION" val="1.0"/>
  <p:tag name="KSO_WM_BEAUTIFY_FLAG" val="#wm#"/>
  <p:tag name="KSO_WM_UNIT_COLOR_SCHEME_SHAPE_ID" val="247"/>
  <p:tag name="KSO_WM_UNIT_COLOR_SCHEME_PARENT_PAGE" val="2_11"/>
  <p:tag name="KSO_WM_UNIT_TYPE" val="i"/>
  <p:tag name="KSO_WM_UNIT_INDEX" val="69"/>
</p:tagLst>
</file>

<file path=ppt/tags/tag1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0"/>
  <p:tag name="KSO_WM_UNIT_LAYERLEVEL" val="1"/>
  <p:tag name="KSO_WM_TAG_VERSION" val="1.0"/>
  <p:tag name="KSO_WM_BEAUTIFY_FLAG" val="#wm#"/>
  <p:tag name="KSO_WM_UNIT_COLOR_SCHEME_SHAPE_ID" val="248"/>
  <p:tag name="KSO_WM_UNIT_COLOR_SCHEME_PARENT_PAGE" val="2_11"/>
  <p:tag name="KSO_WM_UNIT_TYPE" val="i"/>
  <p:tag name="KSO_WM_UNIT_INDEX" val="70"/>
</p:tagLst>
</file>

<file path=ppt/tags/tag1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1"/>
  <p:tag name="KSO_WM_UNIT_LAYERLEVEL" val="1"/>
  <p:tag name="KSO_WM_TAG_VERSION" val="1.0"/>
  <p:tag name="KSO_WM_BEAUTIFY_FLAG" val="#wm#"/>
  <p:tag name="KSO_WM_UNIT_COLOR_SCHEME_SHAPE_ID" val="249"/>
  <p:tag name="KSO_WM_UNIT_COLOR_SCHEME_PARENT_PAGE" val="2_11"/>
  <p:tag name="KSO_WM_UNIT_TYPE" val="i"/>
  <p:tag name="KSO_WM_UNIT_INDEX" val="7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0"/>
  <p:tag name="KSO_WM_UNIT_COLOR_SCHEME_PARENT_PAGE" val="2_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8"/>
  <p:tag name="KSO_WM_UNIT_COLOR_SCHEME_PARENT_PAGE" val="2_1"/>
</p:tagLst>
</file>

<file path=ppt/tags/tag1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2"/>
  <p:tag name="KSO_WM_UNIT_LAYERLEVEL" val="1"/>
  <p:tag name="KSO_WM_TAG_VERSION" val="1.0"/>
  <p:tag name="KSO_WM_BEAUTIFY_FLAG" val="#wm#"/>
  <p:tag name="KSO_WM_UNIT_COLOR_SCHEME_SHAPE_ID" val="250"/>
  <p:tag name="KSO_WM_UNIT_COLOR_SCHEME_PARENT_PAGE" val="2_11"/>
  <p:tag name="KSO_WM_UNIT_TYPE" val="i"/>
  <p:tag name="KSO_WM_UNIT_INDEX" val="72"/>
</p:tagLst>
</file>

<file path=ppt/tags/tag1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3"/>
  <p:tag name="KSO_WM_UNIT_LAYERLEVEL" val="1"/>
  <p:tag name="KSO_WM_TAG_VERSION" val="1.0"/>
  <p:tag name="KSO_WM_BEAUTIFY_FLAG" val="#wm#"/>
  <p:tag name="KSO_WM_UNIT_COLOR_SCHEME_SHAPE_ID" val="251"/>
  <p:tag name="KSO_WM_UNIT_COLOR_SCHEME_PARENT_PAGE" val="2_11"/>
  <p:tag name="KSO_WM_UNIT_TYPE" val="i"/>
  <p:tag name="KSO_WM_UNIT_INDEX" val="73"/>
</p:tagLst>
</file>

<file path=ppt/tags/tag1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4"/>
  <p:tag name="KSO_WM_UNIT_LAYERLEVEL" val="1"/>
  <p:tag name="KSO_WM_TAG_VERSION" val="1.0"/>
  <p:tag name="KSO_WM_BEAUTIFY_FLAG" val="#wm#"/>
  <p:tag name="KSO_WM_UNIT_COLOR_SCHEME_SHAPE_ID" val="252"/>
  <p:tag name="KSO_WM_UNIT_COLOR_SCHEME_PARENT_PAGE" val="2_11"/>
  <p:tag name="KSO_WM_UNIT_TYPE" val="i"/>
  <p:tag name="KSO_WM_UNIT_INDEX" val="74"/>
</p:tagLst>
</file>

<file path=ppt/tags/tag1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5"/>
  <p:tag name="KSO_WM_UNIT_LAYERLEVEL" val="1"/>
  <p:tag name="KSO_WM_TAG_VERSION" val="1.0"/>
  <p:tag name="KSO_WM_BEAUTIFY_FLAG" val="#wm#"/>
  <p:tag name="KSO_WM_UNIT_COLOR_SCHEME_SHAPE_ID" val="253"/>
  <p:tag name="KSO_WM_UNIT_COLOR_SCHEME_PARENT_PAGE" val="2_11"/>
  <p:tag name="KSO_WM_UNIT_TYPE" val="i"/>
  <p:tag name="KSO_WM_UNIT_INDEX" val="75"/>
</p:tagLst>
</file>

<file path=ppt/tags/tag1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6"/>
  <p:tag name="KSO_WM_UNIT_LAYERLEVEL" val="1"/>
  <p:tag name="KSO_WM_TAG_VERSION" val="1.0"/>
  <p:tag name="KSO_WM_BEAUTIFY_FLAG" val="#wm#"/>
  <p:tag name="KSO_WM_UNIT_COLOR_SCHEME_SHAPE_ID" val="254"/>
  <p:tag name="KSO_WM_UNIT_COLOR_SCHEME_PARENT_PAGE" val="2_11"/>
  <p:tag name="KSO_WM_UNIT_TYPE" val="i"/>
  <p:tag name="KSO_WM_UNIT_INDEX" val="76"/>
</p:tagLst>
</file>

<file path=ppt/tags/tag1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7"/>
  <p:tag name="KSO_WM_UNIT_LAYERLEVEL" val="1"/>
  <p:tag name="KSO_WM_TAG_VERSION" val="1.0"/>
  <p:tag name="KSO_WM_BEAUTIFY_FLAG" val="#wm#"/>
  <p:tag name="KSO_WM_UNIT_COLOR_SCHEME_SHAPE_ID" val="255"/>
  <p:tag name="KSO_WM_UNIT_COLOR_SCHEME_PARENT_PAGE" val="2_11"/>
  <p:tag name="KSO_WM_UNIT_TYPE" val="i"/>
  <p:tag name="KSO_WM_UNIT_INDEX" val="77"/>
</p:tagLst>
</file>

<file path=ppt/tags/tag1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8"/>
  <p:tag name="KSO_WM_UNIT_LAYERLEVEL" val="1"/>
  <p:tag name="KSO_WM_TAG_VERSION" val="1.0"/>
  <p:tag name="KSO_WM_BEAUTIFY_FLAG" val="#wm#"/>
  <p:tag name="KSO_WM_UNIT_COLOR_SCHEME_SHAPE_ID" val="256"/>
  <p:tag name="KSO_WM_UNIT_COLOR_SCHEME_PARENT_PAGE" val="2_11"/>
  <p:tag name="KSO_WM_UNIT_TYPE" val="i"/>
  <p:tag name="KSO_WM_UNIT_INDEX" val="78"/>
</p:tagLst>
</file>

<file path=ppt/tags/tag1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9"/>
  <p:tag name="KSO_WM_UNIT_LAYERLEVEL" val="1"/>
  <p:tag name="KSO_WM_TAG_VERSION" val="1.0"/>
  <p:tag name="KSO_WM_BEAUTIFY_FLAG" val="#wm#"/>
  <p:tag name="KSO_WM_UNIT_COLOR_SCHEME_SHAPE_ID" val="257"/>
  <p:tag name="KSO_WM_UNIT_COLOR_SCHEME_PARENT_PAGE" val="2_11"/>
  <p:tag name="KSO_WM_UNIT_TYPE" val="i"/>
  <p:tag name="KSO_WM_UNIT_INDEX" val="79"/>
</p:tagLst>
</file>

<file path=ppt/tags/tag1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0"/>
  <p:tag name="KSO_WM_UNIT_LAYERLEVEL" val="1"/>
  <p:tag name="KSO_WM_TAG_VERSION" val="1.0"/>
  <p:tag name="KSO_WM_BEAUTIFY_FLAG" val="#wm#"/>
  <p:tag name="KSO_WM_UNIT_COLOR_SCHEME_SHAPE_ID" val="258"/>
  <p:tag name="KSO_WM_UNIT_COLOR_SCHEME_PARENT_PAGE" val="2_11"/>
  <p:tag name="KSO_WM_UNIT_TYPE" val="i"/>
  <p:tag name="KSO_WM_UNIT_INDEX" val="80"/>
</p:tagLst>
</file>

<file path=ppt/tags/tag1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1"/>
  <p:tag name="KSO_WM_UNIT_LAYERLEVEL" val="1"/>
  <p:tag name="KSO_WM_TAG_VERSION" val="1.0"/>
  <p:tag name="KSO_WM_BEAUTIFY_FLAG" val="#wm#"/>
  <p:tag name="KSO_WM_UNIT_COLOR_SCHEME_SHAPE_ID" val="259"/>
  <p:tag name="KSO_WM_UNIT_COLOR_SCHEME_PARENT_PAGE" val="2_11"/>
  <p:tag name="KSO_WM_UNIT_TYPE" val="i"/>
  <p:tag name="KSO_WM_UNIT_INDEX" val="8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9"/>
  <p:tag name="KSO_WM_UNIT_COLOR_SCHEME_PARENT_PAGE" val="2_1"/>
</p:tagLst>
</file>

<file path=ppt/tags/tag1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2"/>
  <p:tag name="KSO_WM_UNIT_LAYERLEVEL" val="1"/>
  <p:tag name="KSO_WM_TAG_VERSION" val="1.0"/>
  <p:tag name="KSO_WM_BEAUTIFY_FLAG" val="#wm#"/>
  <p:tag name="KSO_WM_UNIT_COLOR_SCHEME_SHAPE_ID" val="260"/>
  <p:tag name="KSO_WM_UNIT_COLOR_SCHEME_PARENT_PAGE" val="2_11"/>
  <p:tag name="KSO_WM_UNIT_TYPE" val="i"/>
  <p:tag name="KSO_WM_UNIT_INDEX" val="82"/>
</p:tagLst>
</file>

<file path=ppt/tags/tag1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3"/>
  <p:tag name="KSO_WM_UNIT_LAYERLEVEL" val="1"/>
  <p:tag name="KSO_WM_TAG_VERSION" val="1.0"/>
  <p:tag name="KSO_WM_BEAUTIFY_FLAG" val="#wm#"/>
  <p:tag name="KSO_WM_UNIT_COLOR_SCHEME_SHAPE_ID" val="261"/>
  <p:tag name="KSO_WM_UNIT_COLOR_SCHEME_PARENT_PAGE" val="2_11"/>
  <p:tag name="KSO_WM_UNIT_TYPE" val="i"/>
  <p:tag name="KSO_WM_UNIT_INDEX" val="83"/>
</p:tagLst>
</file>

<file path=ppt/tags/tag1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4"/>
  <p:tag name="KSO_WM_UNIT_LAYERLEVEL" val="1"/>
  <p:tag name="KSO_WM_TAG_VERSION" val="1.0"/>
  <p:tag name="KSO_WM_BEAUTIFY_FLAG" val="#wm#"/>
  <p:tag name="KSO_WM_UNIT_COLOR_SCHEME_SHAPE_ID" val="262"/>
  <p:tag name="KSO_WM_UNIT_COLOR_SCHEME_PARENT_PAGE" val="2_11"/>
  <p:tag name="KSO_WM_UNIT_TYPE" val="i"/>
  <p:tag name="KSO_WM_UNIT_INDEX" val="84"/>
</p:tagLst>
</file>

<file path=ppt/tags/tag1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5"/>
  <p:tag name="KSO_WM_UNIT_LAYERLEVEL" val="1"/>
  <p:tag name="KSO_WM_TAG_VERSION" val="1.0"/>
  <p:tag name="KSO_WM_BEAUTIFY_FLAG" val="#wm#"/>
  <p:tag name="KSO_WM_UNIT_COLOR_SCHEME_SHAPE_ID" val="263"/>
  <p:tag name="KSO_WM_UNIT_COLOR_SCHEME_PARENT_PAGE" val="2_11"/>
  <p:tag name="KSO_WM_UNIT_TYPE" val="i"/>
  <p:tag name="KSO_WM_UNIT_INDEX" val="85"/>
</p:tagLst>
</file>

<file path=ppt/tags/tag1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6"/>
  <p:tag name="KSO_WM_UNIT_LAYERLEVEL" val="1"/>
  <p:tag name="KSO_WM_TAG_VERSION" val="1.0"/>
  <p:tag name="KSO_WM_BEAUTIFY_FLAG" val="#wm#"/>
  <p:tag name="KSO_WM_UNIT_COLOR_SCHEME_SHAPE_ID" val="264"/>
  <p:tag name="KSO_WM_UNIT_COLOR_SCHEME_PARENT_PAGE" val="2_11"/>
  <p:tag name="KSO_WM_UNIT_TYPE" val="i"/>
  <p:tag name="KSO_WM_UNIT_INDEX" val="86"/>
</p:tagLst>
</file>

<file path=ppt/tags/tag1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7"/>
  <p:tag name="KSO_WM_UNIT_LAYERLEVEL" val="1"/>
  <p:tag name="KSO_WM_TAG_VERSION" val="1.0"/>
  <p:tag name="KSO_WM_BEAUTIFY_FLAG" val="#wm#"/>
  <p:tag name="KSO_WM_UNIT_COLOR_SCHEME_SHAPE_ID" val="265"/>
  <p:tag name="KSO_WM_UNIT_COLOR_SCHEME_PARENT_PAGE" val="2_11"/>
  <p:tag name="KSO_WM_UNIT_TYPE" val="i"/>
  <p:tag name="KSO_WM_UNIT_INDEX" val="87"/>
</p:tagLst>
</file>

<file path=ppt/tags/tag1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8"/>
  <p:tag name="KSO_WM_UNIT_LAYERLEVEL" val="1"/>
  <p:tag name="KSO_WM_TAG_VERSION" val="1.0"/>
  <p:tag name="KSO_WM_BEAUTIFY_FLAG" val="#wm#"/>
  <p:tag name="KSO_WM_UNIT_COLOR_SCHEME_SHAPE_ID" val="266"/>
  <p:tag name="KSO_WM_UNIT_COLOR_SCHEME_PARENT_PAGE" val="2_11"/>
  <p:tag name="KSO_WM_UNIT_TYPE" val="i"/>
  <p:tag name="KSO_WM_UNIT_INDEX" val="88"/>
</p:tagLst>
</file>

<file path=ppt/tags/tag1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9"/>
  <p:tag name="KSO_WM_UNIT_LAYERLEVEL" val="1"/>
  <p:tag name="KSO_WM_TAG_VERSION" val="1.0"/>
  <p:tag name="KSO_WM_BEAUTIFY_FLAG" val="#wm#"/>
  <p:tag name="KSO_WM_UNIT_COLOR_SCHEME_SHAPE_ID" val="267"/>
  <p:tag name="KSO_WM_UNIT_COLOR_SCHEME_PARENT_PAGE" val="2_11"/>
  <p:tag name="KSO_WM_UNIT_TYPE" val="i"/>
  <p:tag name="KSO_WM_UNIT_INDEX" val="89"/>
</p:tagLst>
</file>

<file path=ppt/tags/tag1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0"/>
  <p:tag name="KSO_WM_UNIT_LAYERLEVEL" val="1"/>
  <p:tag name="KSO_WM_TAG_VERSION" val="1.0"/>
  <p:tag name="KSO_WM_BEAUTIFY_FLAG" val="#wm#"/>
  <p:tag name="KSO_WM_UNIT_COLOR_SCHEME_SHAPE_ID" val="268"/>
  <p:tag name="KSO_WM_UNIT_COLOR_SCHEME_PARENT_PAGE" val="2_11"/>
  <p:tag name="KSO_WM_UNIT_TYPE" val="i"/>
  <p:tag name="KSO_WM_UNIT_INDEX" val="90"/>
</p:tagLst>
</file>

<file path=ppt/tags/tag1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1"/>
  <p:tag name="KSO_WM_UNIT_LAYERLEVEL" val="1"/>
  <p:tag name="KSO_WM_TAG_VERSION" val="1.0"/>
  <p:tag name="KSO_WM_BEAUTIFY_FLAG" val="#wm#"/>
  <p:tag name="KSO_WM_UNIT_COLOR_SCHEME_SHAPE_ID" val="269"/>
  <p:tag name="KSO_WM_UNIT_COLOR_SCHEME_PARENT_PAGE" val="2_11"/>
  <p:tag name="KSO_WM_UNIT_TYPE" val="i"/>
  <p:tag name="KSO_WM_UNIT_INDEX" val="9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0"/>
  <p:tag name="KSO_WM_UNIT_COLOR_SCHEME_PARENT_PAGE" val="2_1"/>
</p:tagLst>
</file>

<file path=ppt/tags/tag1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2"/>
  <p:tag name="KSO_WM_UNIT_LAYERLEVEL" val="1"/>
  <p:tag name="KSO_WM_TAG_VERSION" val="1.0"/>
  <p:tag name="KSO_WM_BEAUTIFY_FLAG" val="#wm#"/>
  <p:tag name="KSO_WM_UNIT_COLOR_SCHEME_SHAPE_ID" val="270"/>
  <p:tag name="KSO_WM_UNIT_COLOR_SCHEME_PARENT_PAGE" val="2_11"/>
  <p:tag name="KSO_WM_UNIT_TYPE" val="i"/>
  <p:tag name="KSO_WM_UNIT_INDEX" val="92"/>
</p:tagLst>
</file>

<file path=ppt/tags/tag1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3"/>
  <p:tag name="KSO_WM_UNIT_LAYERLEVEL" val="1"/>
  <p:tag name="KSO_WM_TAG_VERSION" val="1.0"/>
  <p:tag name="KSO_WM_BEAUTIFY_FLAG" val="#wm#"/>
  <p:tag name="KSO_WM_UNIT_COLOR_SCHEME_SHAPE_ID" val="271"/>
  <p:tag name="KSO_WM_UNIT_COLOR_SCHEME_PARENT_PAGE" val="2_11"/>
  <p:tag name="KSO_WM_UNIT_TYPE" val="i"/>
  <p:tag name="KSO_WM_UNIT_INDEX" val="93"/>
</p:tagLst>
</file>

<file path=ppt/tags/tag1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4"/>
  <p:tag name="KSO_WM_UNIT_LAYERLEVEL" val="1"/>
  <p:tag name="KSO_WM_TAG_VERSION" val="1.0"/>
  <p:tag name="KSO_WM_BEAUTIFY_FLAG" val="#wm#"/>
  <p:tag name="KSO_WM_UNIT_COLOR_SCHEME_SHAPE_ID" val="272"/>
  <p:tag name="KSO_WM_UNIT_COLOR_SCHEME_PARENT_PAGE" val="2_11"/>
  <p:tag name="KSO_WM_UNIT_TYPE" val="i"/>
  <p:tag name="KSO_WM_UNIT_INDEX" val="94"/>
</p:tagLst>
</file>

<file path=ppt/tags/tag1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5"/>
  <p:tag name="KSO_WM_UNIT_LAYERLEVEL" val="1"/>
  <p:tag name="KSO_WM_TAG_VERSION" val="1.0"/>
  <p:tag name="KSO_WM_BEAUTIFY_FLAG" val="#wm#"/>
  <p:tag name="KSO_WM_UNIT_COLOR_SCHEME_SHAPE_ID" val="273"/>
  <p:tag name="KSO_WM_UNIT_COLOR_SCHEME_PARENT_PAGE" val="2_11"/>
  <p:tag name="KSO_WM_UNIT_TYPE" val="i"/>
  <p:tag name="KSO_WM_UNIT_INDEX" val="95"/>
</p:tagLst>
</file>

<file path=ppt/tags/tag1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6"/>
  <p:tag name="KSO_WM_UNIT_LAYERLEVEL" val="1"/>
  <p:tag name="KSO_WM_TAG_VERSION" val="1.0"/>
  <p:tag name="KSO_WM_BEAUTIFY_FLAG" val="#wm#"/>
  <p:tag name="KSO_WM_UNIT_COLOR_SCHEME_SHAPE_ID" val="274"/>
  <p:tag name="KSO_WM_UNIT_COLOR_SCHEME_PARENT_PAGE" val="2_11"/>
  <p:tag name="KSO_WM_UNIT_TYPE" val="i"/>
  <p:tag name="KSO_WM_UNIT_INDEX" val="96"/>
</p:tagLst>
</file>

<file path=ppt/tags/tag1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7"/>
  <p:tag name="KSO_WM_UNIT_LAYERLEVEL" val="1"/>
  <p:tag name="KSO_WM_TAG_VERSION" val="1.0"/>
  <p:tag name="KSO_WM_BEAUTIFY_FLAG" val="#wm#"/>
  <p:tag name="KSO_WM_UNIT_COLOR_SCHEME_SHAPE_ID" val="275"/>
  <p:tag name="KSO_WM_UNIT_COLOR_SCHEME_PARENT_PAGE" val="2_11"/>
  <p:tag name="KSO_WM_UNIT_TYPE" val="i"/>
  <p:tag name="KSO_WM_UNIT_INDEX" val="97"/>
</p:tagLst>
</file>

<file path=ppt/tags/tag1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8"/>
  <p:tag name="KSO_WM_UNIT_LAYERLEVEL" val="1"/>
  <p:tag name="KSO_WM_TAG_VERSION" val="1.0"/>
  <p:tag name="KSO_WM_BEAUTIFY_FLAG" val="#wm#"/>
  <p:tag name="KSO_WM_UNIT_COLOR_SCHEME_SHAPE_ID" val="276"/>
  <p:tag name="KSO_WM_UNIT_COLOR_SCHEME_PARENT_PAGE" val="2_11"/>
  <p:tag name="KSO_WM_UNIT_TYPE" val="i"/>
  <p:tag name="KSO_WM_UNIT_INDEX" val="98"/>
</p:tagLst>
</file>

<file path=ppt/tags/tag1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9"/>
  <p:tag name="KSO_WM_UNIT_LAYERLEVEL" val="1"/>
  <p:tag name="KSO_WM_TAG_VERSION" val="1.0"/>
  <p:tag name="KSO_WM_BEAUTIFY_FLAG" val="#wm#"/>
  <p:tag name="KSO_WM_UNIT_COLOR_SCHEME_SHAPE_ID" val="277"/>
  <p:tag name="KSO_WM_UNIT_COLOR_SCHEME_PARENT_PAGE" val="2_11"/>
  <p:tag name="KSO_WM_UNIT_TYPE" val="i"/>
  <p:tag name="KSO_WM_UNIT_INDEX" val="99"/>
</p:tagLst>
</file>

<file path=ppt/tags/tag1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0"/>
  <p:tag name="KSO_WM_UNIT_LAYERLEVEL" val="1"/>
  <p:tag name="KSO_WM_TAG_VERSION" val="1.0"/>
  <p:tag name="KSO_WM_BEAUTIFY_FLAG" val="#wm#"/>
  <p:tag name="KSO_WM_UNIT_COLOR_SCHEME_SHAPE_ID" val="278"/>
  <p:tag name="KSO_WM_UNIT_COLOR_SCHEME_PARENT_PAGE" val="2_11"/>
  <p:tag name="KSO_WM_UNIT_TYPE" val="i"/>
  <p:tag name="KSO_WM_UNIT_INDEX" val="100"/>
</p:tagLst>
</file>

<file path=ppt/tags/tag1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1"/>
  <p:tag name="KSO_WM_UNIT_LAYERLEVEL" val="1"/>
  <p:tag name="KSO_WM_TAG_VERSION" val="1.0"/>
  <p:tag name="KSO_WM_BEAUTIFY_FLAG" val="#wm#"/>
  <p:tag name="KSO_WM_UNIT_COLOR_SCHEME_SHAPE_ID" val="279"/>
  <p:tag name="KSO_WM_UNIT_COLOR_SCHEME_PARENT_PAGE" val="2_11"/>
  <p:tag name="KSO_WM_UNIT_TYPE" val="i"/>
  <p:tag name="KSO_WM_UNIT_INDEX" val="10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1"/>
  <p:tag name="KSO_WM_UNIT_COLOR_SCHEME_PARENT_PAGE" val="2_1"/>
</p:tagLst>
</file>

<file path=ppt/tags/tag1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2"/>
  <p:tag name="KSO_WM_UNIT_LAYERLEVEL" val="1"/>
  <p:tag name="KSO_WM_TAG_VERSION" val="1.0"/>
  <p:tag name="KSO_WM_BEAUTIFY_FLAG" val="#wm#"/>
  <p:tag name="KSO_WM_UNIT_COLOR_SCHEME_SHAPE_ID" val="280"/>
  <p:tag name="KSO_WM_UNIT_COLOR_SCHEME_PARENT_PAGE" val="2_11"/>
  <p:tag name="KSO_WM_UNIT_TYPE" val="i"/>
  <p:tag name="KSO_WM_UNIT_INDEX" val="102"/>
</p:tagLst>
</file>

<file path=ppt/tags/tag1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3"/>
  <p:tag name="KSO_WM_UNIT_LAYERLEVEL" val="1"/>
  <p:tag name="KSO_WM_TAG_VERSION" val="1.0"/>
  <p:tag name="KSO_WM_BEAUTIFY_FLAG" val="#wm#"/>
  <p:tag name="KSO_WM_UNIT_COLOR_SCHEME_SHAPE_ID" val="281"/>
  <p:tag name="KSO_WM_UNIT_COLOR_SCHEME_PARENT_PAGE" val="2_11"/>
  <p:tag name="KSO_WM_UNIT_TYPE" val="i"/>
  <p:tag name="KSO_WM_UNIT_INDEX" val="103"/>
</p:tagLst>
</file>

<file path=ppt/tags/tag1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4"/>
  <p:tag name="KSO_WM_UNIT_LAYERLEVEL" val="1"/>
  <p:tag name="KSO_WM_TAG_VERSION" val="1.0"/>
  <p:tag name="KSO_WM_BEAUTIFY_FLAG" val="#wm#"/>
  <p:tag name="KSO_WM_UNIT_COLOR_SCHEME_SHAPE_ID" val="282"/>
  <p:tag name="KSO_WM_UNIT_COLOR_SCHEME_PARENT_PAGE" val="2_11"/>
  <p:tag name="KSO_WM_UNIT_TYPE" val="i"/>
  <p:tag name="KSO_WM_UNIT_INDEX" val="104"/>
</p:tagLst>
</file>

<file path=ppt/tags/tag1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5"/>
  <p:tag name="KSO_WM_UNIT_LAYERLEVEL" val="1"/>
  <p:tag name="KSO_WM_TAG_VERSION" val="1.0"/>
  <p:tag name="KSO_WM_BEAUTIFY_FLAG" val="#wm#"/>
  <p:tag name="KSO_WM_UNIT_COLOR_SCHEME_SHAPE_ID" val="283"/>
  <p:tag name="KSO_WM_UNIT_COLOR_SCHEME_PARENT_PAGE" val="2_11"/>
  <p:tag name="KSO_WM_UNIT_TYPE" val="i"/>
  <p:tag name="KSO_WM_UNIT_INDEX" val="105"/>
</p:tagLst>
</file>

<file path=ppt/tags/tag1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6"/>
  <p:tag name="KSO_WM_UNIT_LAYERLEVEL" val="1"/>
  <p:tag name="KSO_WM_TAG_VERSION" val="1.0"/>
  <p:tag name="KSO_WM_BEAUTIFY_FLAG" val="#wm#"/>
  <p:tag name="KSO_WM_UNIT_COLOR_SCHEME_SHAPE_ID" val="284"/>
  <p:tag name="KSO_WM_UNIT_COLOR_SCHEME_PARENT_PAGE" val="2_11"/>
  <p:tag name="KSO_WM_UNIT_TYPE" val="i"/>
  <p:tag name="KSO_WM_UNIT_INDEX" val="106"/>
</p:tagLst>
</file>

<file path=ppt/tags/tag1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7"/>
  <p:tag name="KSO_WM_UNIT_LAYERLEVEL" val="1"/>
  <p:tag name="KSO_WM_TAG_VERSION" val="1.0"/>
  <p:tag name="KSO_WM_BEAUTIFY_FLAG" val="#wm#"/>
  <p:tag name="KSO_WM_UNIT_COLOR_SCHEME_SHAPE_ID" val="285"/>
  <p:tag name="KSO_WM_UNIT_COLOR_SCHEME_PARENT_PAGE" val="2_11"/>
  <p:tag name="KSO_WM_UNIT_TYPE" val="i"/>
  <p:tag name="KSO_WM_UNIT_INDEX" val="107"/>
</p:tagLst>
</file>

<file path=ppt/tags/tag1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8"/>
  <p:tag name="KSO_WM_UNIT_LAYERLEVEL" val="1"/>
  <p:tag name="KSO_WM_TAG_VERSION" val="1.0"/>
  <p:tag name="KSO_WM_BEAUTIFY_FLAG" val="#wm#"/>
  <p:tag name="KSO_WM_UNIT_COLOR_SCHEME_SHAPE_ID" val="286"/>
  <p:tag name="KSO_WM_UNIT_COLOR_SCHEME_PARENT_PAGE" val="2_11"/>
  <p:tag name="KSO_WM_UNIT_TYPE" val="i"/>
  <p:tag name="KSO_WM_UNIT_INDEX" val="108"/>
</p:tagLst>
</file>

<file path=ppt/tags/tag1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9"/>
  <p:tag name="KSO_WM_UNIT_LAYERLEVEL" val="1"/>
  <p:tag name="KSO_WM_TAG_VERSION" val="1.0"/>
  <p:tag name="KSO_WM_BEAUTIFY_FLAG" val="#wm#"/>
  <p:tag name="KSO_WM_UNIT_COLOR_SCHEME_SHAPE_ID" val="287"/>
  <p:tag name="KSO_WM_UNIT_COLOR_SCHEME_PARENT_PAGE" val="2_11"/>
  <p:tag name="KSO_WM_UNIT_TYPE" val="i"/>
  <p:tag name="KSO_WM_UNIT_INDEX" val="109"/>
</p:tagLst>
</file>

<file path=ppt/tags/tag1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0"/>
  <p:tag name="KSO_WM_UNIT_LAYERLEVEL" val="1"/>
  <p:tag name="KSO_WM_TAG_VERSION" val="1.0"/>
  <p:tag name="KSO_WM_BEAUTIFY_FLAG" val="#wm#"/>
  <p:tag name="KSO_WM_UNIT_COLOR_SCHEME_SHAPE_ID" val="288"/>
  <p:tag name="KSO_WM_UNIT_COLOR_SCHEME_PARENT_PAGE" val="2_11"/>
  <p:tag name="KSO_WM_UNIT_TYPE" val="i"/>
  <p:tag name="KSO_WM_UNIT_INDEX" val="110"/>
</p:tagLst>
</file>

<file path=ppt/tags/tag1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1"/>
  <p:tag name="KSO_WM_UNIT_LAYERLEVEL" val="1"/>
  <p:tag name="KSO_WM_TAG_VERSION" val="1.0"/>
  <p:tag name="KSO_WM_BEAUTIFY_FLAG" val="#wm#"/>
  <p:tag name="KSO_WM_UNIT_COLOR_SCHEME_SHAPE_ID" val="289"/>
  <p:tag name="KSO_WM_UNIT_COLOR_SCHEME_PARENT_PAGE" val="2_11"/>
  <p:tag name="KSO_WM_UNIT_TYPE" val="i"/>
  <p:tag name="KSO_WM_UNIT_INDEX" val="11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2"/>
  <p:tag name="KSO_WM_UNIT_COLOR_SCHEME_PARENT_PAGE" val="2_1"/>
</p:tagLst>
</file>

<file path=ppt/tags/tag1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2"/>
  <p:tag name="KSO_WM_UNIT_LAYERLEVEL" val="1"/>
  <p:tag name="KSO_WM_TAG_VERSION" val="1.0"/>
  <p:tag name="KSO_WM_BEAUTIFY_FLAG" val="#wm#"/>
  <p:tag name="KSO_WM_UNIT_COLOR_SCHEME_SHAPE_ID" val="290"/>
  <p:tag name="KSO_WM_UNIT_COLOR_SCHEME_PARENT_PAGE" val="2_11"/>
  <p:tag name="KSO_WM_UNIT_TYPE" val="i"/>
  <p:tag name="KSO_WM_UNIT_INDEX" val="112"/>
</p:tagLst>
</file>

<file path=ppt/tags/tag1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3"/>
  <p:tag name="KSO_WM_UNIT_LAYERLEVEL" val="1"/>
  <p:tag name="KSO_WM_TAG_VERSION" val="1.0"/>
  <p:tag name="KSO_WM_BEAUTIFY_FLAG" val="#wm#"/>
  <p:tag name="KSO_WM_UNIT_COLOR_SCHEME_SHAPE_ID" val="291"/>
  <p:tag name="KSO_WM_UNIT_COLOR_SCHEME_PARENT_PAGE" val="2_11"/>
  <p:tag name="KSO_WM_UNIT_TYPE" val="i"/>
  <p:tag name="KSO_WM_UNIT_INDEX" val="113"/>
</p:tagLst>
</file>

<file path=ppt/tags/tag1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4"/>
  <p:tag name="KSO_WM_UNIT_LAYERLEVEL" val="1"/>
  <p:tag name="KSO_WM_TAG_VERSION" val="1.0"/>
  <p:tag name="KSO_WM_BEAUTIFY_FLAG" val="#wm#"/>
  <p:tag name="KSO_WM_UNIT_COLOR_SCHEME_SHAPE_ID" val="292"/>
  <p:tag name="KSO_WM_UNIT_COLOR_SCHEME_PARENT_PAGE" val="2_11"/>
  <p:tag name="KSO_WM_UNIT_TYPE" val="i"/>
  <p:tag name="KSO_WM_UNIT_INDEX" val="114"/>
</p:tagLst>
</file>

<file path=ppt/tags/tag1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5"/>
  <p:tag name="KSO_WM_UNIT_LAYERLEVEL" val="1"/>
  <p:tag name="KSO_WM_TAG_VERSION" val="1.0"/>
  <p:tag name="KSO_WM_BEAUTIFY_FLAG" val="#wm#"/>
  <p:tag name="KSO_WM_UNIT_COLOR_SCHEME_SHAPE_ID" val="293"/>
  <p:tag name="KSO_WM_UNIT_COLOR_SCHEME_PARENT_PAGE" val="2_11"/>
  <p:tag name="KSO_WM_UNIT_TYPE" val="i"/>
  <p:tag name="KSO_WM_UNIT_INDEX" val="115"/>
</p:tagLst>
</file>

<file path=ppt/tags/tag1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6"/>
  <p:tag name="KSO_WM_UNIT_LAYERLEVEL" val="1"/>
  <p:tag name="KSO_WM_TAG_VERSION" val="1.0"/>
  <p:tag name="KSO_WM_BEAUTIFY_FLAG" val="#wm#"/>
  <p:tag name="KSO_WM_UNIT_COLOR_SCHEME_SHAPE_ID" val="294"/>
  <p:tag name="KSO_WM_UNIT_COLOR_SCHEME_PARENT_PAGE" val="2_11"/>
  <p:tag name="KSO_WM_UNIT_TYPE" val="i"/>
  <p:tag name="KSO_WM_UNIT_INDEX" val="116"/>
</p:tagLst>
</file>

<file path=ppt/tags/tag1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7"/>
  <p:tag name="KSO_WM_UNIT_LAYERLEVEL" val="1"/>
  <p:tag name="KSO_WM_TAG_VERSION" val="1.0"/>
  <p:tag name="KSO_WM_BEAUTIFY_FLAG" val="#wm#"/>
  <p:tag name="KSO_WM_UNIT_COLOR_SCHEME_SHAPE_ID" val="295"/>
  <p:tag name="KSO_WM_UNIT_COLOR_SCHEME_PARENT_PAGE" val="2_11"/>
  <p:tag name="KSO_WM_UNIT_TYPE" val="i"/>
  <p:tag name="KSO_WM_UNIT_INDEX" val="117"/>
</p:tagLst>
</file>

<file path=ppt/tags/tag1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8"/>
  <p:tag name="KSO_WM_UNIT_LAYERLEVEL" val="1"/>
  <p:tag name="KSO_WM_TAG_VERSION" val="1.0"/>
  <p:tag name="KSO_WM_BEAUTIFY_FLAG" val="#wm#"/>
  <p:tag name="KSO_WM_UNIT_COLOR_SCHEME_SHAPE_ID" val="296"/>
  <p:tag name="KSO_WM_UNIT_COLOR_SCHEME_PARENT_PAGE" val="2_11"/>
  <p:tag name="KSO_WM_UNIT_TYPE" val="i"/>
  <p:tag name="KSO_WM_UNIT_INDEX" val="118"/>
</p:tagLst>
</file>

<file path=ppt/tags/tag1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9"/>
  <p:tag name="KSO_WM_UNIT_LAYERLEVEL" val="1"/>
  <p:tag name="KSO_WM_TAG_VERSION" val="1.0"/>
  <p:tag name="KSO_WM_BEAUTIFY_FLAG" val="#wm#"/>
  <p:tag name="KSO_WM_UNIT_COLOR_SCHEME_SHAPE_ID" val="297"/>
  <p:tag name="KSO_WM_UNIT_COLOR_SCHEME_PARENT_PAGE" val="2_11"/>
  <p:tag name="KSO_WM_UNIT_TYPE" val="i"/>
  <p:tag name="KSO_WM_UNIT_INDEX" val="119"/>
</p:tagLst>
</file>

<file path=ppt/tags/tag1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20"/>
  <p:tag name="KSO_WM_UNIT_LAYERLEVEL" val="1"/>
  <p:tag name="KSO_WM_TAG_VERSION" val="1.0"/>
  <p:tag name="KSO_WM_BEAUTIFY_FLAG" val="#wm#"/>
  <p:tag name="KSO_WM_UNIT_COLOR_SCHEME_SHAPE_ID" val="298"/>
  <p:tag name="KSO_WM_UNIT_COLOR_SCHEME_PARENT_PAGE" val="2_11"/>
  <p:tag name="KSO_WM_UNIT_TYPE" val="i"/>
  <p:tag name="KSO_WM_UNIT_INDEX" val="120"/>
</p:tagLst>
</file>

<file path=ppt/tags/tag1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21"/>
  <p:tag name="KSO_WM_UNIT_LAYERLEVEL" val="1"/>
  <p:tag name="KSO_WM_TAG_VERSION" val="1.0"/>
  <p:tag name="KSO_WM_BEAUTIFY_FLAG" val="#wm#"/>
  <p:tag name="KSO_WM_UNIT_COLOR_SCHEME_SHAPE_ID" val="299"/>
  <p:tag name="KSO_WM_UNIT_COLOR_SCHEME_PARENT_PAGE" val="2_11"/>
  <p:tag name="KSO_WM_UNIT_TYPE" val="i"/>
  <p:tag name="KSO_WM_UNIT_INDEX" val="12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3"/>
  <p:tag name="KSO_WM_UNIT_COLOR_SCHEME_PARENT_PAGE" val="2_1"/>
</p:tagLst>
</file>

<file path=ppt/tags/tag1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22"/>
  <p:tag name="KSO_WM_UNIT_LAYERLEVEL" val="1"/>
  <p:tag name="KSO_WM_TAG_VERSION" val="1.0"/>
  <p:tag name="KSO_WM_BEAUTIFY_FLAG" val="#wm#"/>
  <p:tag name="KSO_WM_UNIT_COLOR_SCHEME_SHAPE_ID" val="300"/>
  <p:tag name="KSO_WM_UNIT_COLOR_SCHEME_PARENT_PAGE" val="2_11"/>
  <p:tag name="KSO_WM_UNIT_TYPE" val="i"/>
  <p:tag name="KSO_WM_UNIT_INDEX" val="122"/>
</p:tagLst>
</file>

<file path=ppt/tags/tag1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23"/>
  <p:tag name="KSO_WM_UNIT_LAYERLEVEL" val="1"/>
  <p:tag name="KSO_WM_TAG_VERSION" val="1.0"/>
  <p:tag name="KSO_WM_BEAUTIFY_FLAG" val="#wm#"/>
  <p:tag name="KSO_WM_UNIT_COLOR_SCHEME_SHAPE_ID" val="301"/>
  <p:tag name="KSO_WM_UNIT_COLOR_SCHEME_PARENT_PAGE" val="2_11"/>
  <p:tag name="KSO_WM_UNIT_TYPE" val="i"/>
  <p:tag name="KSO_WM_UNIT_INDEX" val="123"/>
</p:tagLst>
</file>

<file path=ppt/tags/tag1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24"/>
  <p:tag name="KSO_WM_UNIT_LAYERLEVEL" val="1"/>
  <p:tag name="KSO_WM_TAG_VERSION" val="1.0"/>
  <p:tag name="KSO_WM_BEAUTIFY_FLAG" val="#wm#"/>
  <p:tag name="KSO_WM_UNIT_COLOR_SCHEME_SHAPE_ID" val="302"/>
  <p:tag name="KSO_WM_UNIT_COLOR_SCHEME_PARENT_PAGE" val="2_11"/>
  <p:tag name="KSO_WM_UNIT_TYPE" val="i"/>
  <p:tag name="KSO_WM_UNIT_INDEX" val="124"/>
</p:tagLst>
</file>

<file path=ppt/tags/tag1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25"/>
  <p:tag name="KSO_WM_UNIT_LAYERLEVEL" val="1"/>
  <p:tag name="KSO_WM_TAG_VERSION" val="1.0"/>
  <p:tag name="KSO_WM_BEAUTIFY_FLAG" val="#wm#"/>
  <p:tag name="KSO_WM_UNIT_COLOR_SCHEME_SHAPE_ID" val="303"/>
  <p:tag name="KSO_WM_UNIT_COLOR_SCHEME_PARENT_PAGE" val="2_11"/>
  <p:tag name="KSO_WM_UNIT_TYPE" val="i"/>
  <p:tag name="KSO_WM_UNIT_INDEX" val="125"/>
</p:tagLst>
</file>

<file path=ppt/tags/tag1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26"/>
  <p:tag name="KSO_WM_UNIT_LAYERLEVEL" val="1"/>
  <p:tag name="KSO_WM_TAG_VERSION" val="1.0"/>
  <p:tag name="KSO_WM_BEAUTIFY_FLAG" val="#wm#"/>
  <p:tag name="KSO_WM_UNIT_COLOR_SCHEME_SHAPE_ID" val="304"/>
  <p:tag name="KSO_WM_UNIT_COLOR_SCHEME_PARENT_PAGE" val="2_11"/>
  <p:tag name="KSO_WM_UNIT_TYPE" val="i"/>
  <p:tag name="KSO_WM_UNIT_INDEX" val="126"/>
</p:tagLst>
</file>

<file path=ppt/tags/tag1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27"/>
  <p:tag name="KSO_WM_UNIT_LAYERLEVEL" val="1"/>
  <p:tag name="KSO_WM_TAG_VERSION" val="1.0"/>
  <p:tag name="KSO_WM_BEAUTIFY_FLAG" val="#wm#"/>
  <p:tag name="KSO_WM_UNIT_COLOR_SCHEME_SHAPE_ID" val="305"/>
  <p:tag name="KSO_WM_UNIT_COLOR_SCHEME_PARENT_PAGE" val="2_11"/>
  <p:tag name="KSO_WM_UNIT_TYPE" val="i"/>
  <p:tag name="KSO_WM_UNIT_INDEX" val="127"/>
</p:tagLst>
</file>

<file path=ppt/tags/tag1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28"/>
  <p:tag name="KSO_WM_UNIT_LAYERLEVEL" val="1"/>
  <p:tag name="KSO_WM_TAG_VERSION" val="1.0"/>
  <p:tag name="KSO_WM_BEAUTIFY_FLAG" val="#wm#"/>
  <p:tag name="KSO_WM_UNIT_COLOR_SCHEME_SHAPE_ID" val="306"/>
  <p:tag name="KSO_WM_UNIT_COLOR_SCHEME_PARENT_PAGE" val="2_11"/>
  <p:tag name="KSO_WM_UNIT_TYPE" val="i"/>
  <p:tag name="KSO_WM_UNIT_INDEX" val="128"/>
</p:tagLst>
</file>

<file path=ppt/tags/tag1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29"/>
  <p:tag name="KSO_WM_UNIT_LAYERLEVEL" val="1"/>
  <p:tag name="KSO_WM_TAG_VERSION" val="1.0"/>
  <p:tag name="KSO_WM_BEAUTIFY_FLAG" val="#wm#"/>
  <p:tag name="KSO_WM_UNIT_COLOR_SCHEME_SHAPE_ID" val="307"/>
  <p:tag name="KSO_WM_UNIT_COLOR_SCHEME_PARENT_PAGE" val="2_11"/>
  <p:tag name="KSO_WM_UNIT_TYPE" val="i"/>
  <p:tag name="KSO_WM_UNIT_INDEX" val="129"/>
</p:tagLst>
</file>

<file path=ppt/tags/tag1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0"/>
  <p:tag name="KSO_WM_UNIT_LAYERLEVEL" val="1"/>
  <p:tag name="KSO_WM_TAG_VERSION" val="1.0"/>
  <p:tag name="KSO_WM_BEAUTIFY_FLAG" val="#wm#"/>
  <p:tag name="KSO_WM_UNIT_COLOR_SCHEME_SHAPE_ID" val="308"/>
  <p:tag name="KSO_WM_UNIT_COLOR_SCHEME_PARENT_PAGE" val="2_11"/>
  <p:tag name="KSO_WM_UNIT_TYPE" val="i"/>
  <p:tag name="KSO_WM_UNIT_INDEX" val="130"/>
</p:tagLst>
</file>

<file path=ppt/tags/tag1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1"/>
  <p:tag name="KSO_WM_UNIT_LAYERLEVEL" val="1"/>
  <p:tag name="KSO_WM_TAG_VERSION" val="1.0"/>
  <p:tag name="KSO_WM_BEAUTIFY_FLAG" val="#wm#"/>
  <p:tag name="KSO_WM_UNIT_COLOR_SCHEME_SHAPE_ID" val="309"/>
  <p:tag name="KSO_WM_UNIT_COLOR_SCHEME_PARENT_PAGE" val="2_11"/>
  <p:tag name="KSO_WM_UNIT_TYPE" val="i"/>
  <p:tag name="KSO_WM_UNIT_INDEX" val="13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4"/>
  <p:tag name="KSO_WM_UNIT_COLOR_SCHEME_PARENT_PAGE" val="2_1"/>
</p:tagLst>
</file>

<file path=ppt/tags/tag1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2"/>
  <p:tag name="KSO_WM_UNIT_LAYERLEVEL" val="1"/>
  <p:tag name="KSO_WM_TAG_VERSION" val="1.0"/>
  <p:tag name="KSO_WM_BEAUTIFY_FLAG" val="#wm#"/>
  <p:tag name="KSO_WM_UNIT_COLOR_SCHEME_SHAPE_ID" val="310"/>
  <p:tag name="KSO_WM_UNIT_COLOR_SCHEME_PARENT_PAGE" val="2_11"/>
  <p:tag name="KSO_WM_UNIT_TYPE" val="i"/>
  <p:tag name="KSO_WM_UNIT_INDEX" val="132"/>
</p:tagLst>
</file>

<file path=ppt/tags/tag1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3"/>
  <p:tag name="KSO_WM_UNIT_LAYERLEVEL" val="1"/>
  <p:tag name="KSO_WM_TAG_VERSION" val="1.0"/>
  <p:tag name="KSO_WM_BEAUTIFY_FLAG" val="#wm#"/>
  <p:tag name="KSO_WM_UNIT_COLOR_SCHEME_SHAPE_ID" val="311"/>
  <p:tag name="KSO_WM_UNIT_COLOR_SCHEME_PARENT_PAGE" val="2_11"/>
  <p:tag name="KSO_WM_UNIT_TYPE" val="i"/>
  <p:tag name="KSO_WM_UNIT_INDEX" val="133"/>
</p:tagLst>
</file>

<file path=ppt/tags/tag1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4"/>
  <p:tag name="KSO_WM_UNIT_LAYERLEVEL" val="1"/>
  <p:tag name="KSO_WM_TAG_VERSION" val="1.0"/>
  <p:tag name="KSO_WM_BEAUTIFY_FLAG" val="#wm#"/>
  <p:tag name="KSO_WM_UNIT_COLOR_SCHEME_SHAPE_ID" val="312"/>
  <p:tag name="KSO_WM_UNIT_COLOR_SCHEME_PARENT_PAGE" val="2_11"/>
  <p:tag name="KSO_WM_UNIT_TYPE" val="i"/>
  <p:tag name="KSO_WM_UNIT_INDEX" val="134"/>
</p:tagLst>
</file>

<file path=ppt/tags/tag1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5"/>
  <p:tag name="KSO_WM_UNIT_LAYERLEVEL" val="1"/>
  <p:tag name="KSO_WM_TAG_VERSION" val="1.0"/>
  <p:tag name="KSO_WM_BEAUTIFY_FLAG" val="#wm#"/>
  <p:tag name="KSO_WM_UNIT_COLOR_SCHEME_SHAPE_ID" val="313"/>
  <p:tag name="KSO_WM_UNIT_COLOR_SCHEME_PARENT_PAGE" val="2_11"/>
  <p:tag name="KSO_WM_UNIT_TYPE" val="i"/>
  <p:tag name="KSO_WM_UNIT_INDEX" val="135"/>
</p:tagLst>
</file>

<file path=ppt/tags/tag1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6"/>
  <p:tag name="KSO_WM_UNIT_LAYERLEVEL" val="1"/>
  <p:tag name="KSO_WM_TAG_VERSION" val="1.0"/>
  <p:tag name="KSO_WM_BEAUTIFY_FLAG" val="#wm#"/>
  <p:tag name="KSO_WM_UNIT_COLOR_SCHEME_SHAPE_ID" val="314"/>
  <p:tag name="KSO_WM_UNIT_COLOR_SCHEME_PARENT_PAGE" val="2_11"/>
  <p:tag name="KSO_WM_UNIT_TYPE" val="i"/>
  <p:tag name="KSO_WM_UNIT_INDEX" val="136"/>
</p:tagLst>
</file>

<file path=ppt/tags/tag1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7"/>
  <p:tag name="KSO_WM_UNIT_LAYERLEVEL" val="1"/>
  <p:tag name="KSO_WM_TAG_VERSION" val="1.0"/>
  <p:tag name="KSO_WM_BEAUTIFY_FLAG" val="#wm#"/>
  <p:tag name="KSO_WM_UNIT_TYPE" val="i"/>
  <p:tag name="KSO_WM_UNIT_INDEX" val="137"/>
</p:tagLst>
</file>

<file path=ppt/tags/tag1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8"/>
  <p:tag name="KSO_WM_UNIT_LAYERLEVEL" val="1"/>
  <p:tag name="KSO_WM_TAG_VERSION" val="1.0"/>
  <p:tag name="KSO_WM_BEAUTIFY_FLAG" val="#wm#"/>
  <p:tag name="KSO_WM_UNIT_COLOR_SCHEME_SHAPE_ID" val="191"/>
  <p:tag name="KSO_WM_UNIT_COLOR_SCHEME_PARENT_PAGE" val="2_11"/>
  <p:tag name="KSO_WM_UNIT_TYPE" val="i"/>
  <p:tag name="KSO_WM_UNIT_INDEX" val="138"/>
</p:tagLst>
</file>

<file path=ppt/tags/tag1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9"/>
  <p:tag name="KSO_WM_UNIT_LAYERLEVEL" val="1"/>
  <p:tag name="KSO_WM_TAG_VERSION" val="1.0"/>
  <p:tag name="KSO_WM_BEAUTIFY_FLAG" val="#wm#"/>
  <p:tag name="KSO_WM_UNIT_COLOR_SCHEME_SHAPE_ID" val="192"/>
  <p:tag name="KSO_WM_UNIT_COLOR_SCHEME_PARENT_PAGE" val="2_11"/>
  <p:tag name="KSO_WM_UNIT_TYPE" val="i"/>
  <p:tag name="KSO_WM_UNIT_INDEX" val="139"/>
</p:tagLst>
</file>

<file path=ppt/tags/tag1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40"/>
  <p:tag name="KSO_WM_UNIT_LAYERLEVEL" val="1"/>
  <p:tag name="KSO_WM_TAG_VERSION" val="1.0"/>
  <p:tag name="KSO_WM_BEAUTIFY_FLAG" val="#wm#"/>
  <p:tag name="KSO_WM_UNIT_COLOR_SCHEME_SHAPE_ID" val="193"/>
  <p:tag name="KSO_WM_UNIT_COLOR_SCHEME_PARENT_PAGE" val="2_11"/>
  <p:tag name="KSO_WM_UNIT_TYPE" val="i"/>
  <p:tag name="KSO_WM_UNIT_INDEX" val="140"/>
</p:tagLst>
</file>

<file path=ppt/tags/tag1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41"/>
  <p:tag name="KSO_WM_UNIT_LAYERLEVEL" val="1"/>
  <p:tag name="KSO_WM_TAG_VERSION" val="1.0"/>
  <p:tag name="KSO_WM_BEAUTIFY_FLAG" val="#wm#"/>
  <p:tag name="KSO_WM_UNIT_COLOR_SCHEME_SHAPE_ID" val="194"/>
  <p:tag name="KSO_WM_UNIT_COLOR_SCHEME_PARENT_PAGE" val="2_11"/>
  <p:tag name="KSO_WM_UNIT_TYPE" val="i"/>
  <p:tag name="KSO_WM_UNIT_INDEX" val="14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5"/>
  <p:tag name="KSO_WM_UNIT_COLOR_SCHEME_PARENT_PAGE" val="2_1"/>
</p:tagLst>
</file>

<file path=ppt/tags/tag1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42"/>
  <p:tag name="KSO_WM_UNIT_LAYERLEVEL" val="1"/>
  <p:tag name="KSO_WM_TAG_VERSION" val="1.0"/>
  <p:tag name="KSO_WM_BEAUTIFY_FLAG" val="#wm#"/>
  <p:tag name="KSO_WM_UNIT_COLOR_SCHEME_SHAPE_ID" val="195"/>
  <p:tag name="KSO_WM_UNIT_COLOR_SCHEME_PARENT_PAGE" val="2_11"/>
  <p:tag name="KSO_WM_UNIT_TYPE" val="i"/>
  <p:tag name="KSO_WM_UNIT_INDEX" val="142"/>
</p:tagLst>
</file>

<file path=ppt/tags/tag1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43"/>
  <p:tag name="KSO_WM_UNIT_LAYERLEVEL" val="1"/>
  <p:tag name="KSO_WM_TAG_VERSION" val="1.0"/>
  <p:tag name="KSO_WM_BEAUTIFY_FLAG" val="#wm#"/>
  <p:tag name="KSO_WM_UNIT_COLOR_SCHEME_SHAPE_ID" val="196"/>
  <p:tag name="KSO_WM_UNIT_COLOR_SCHEME_PARENT_PAGE" val="2_11"/>
  <p:tag name="KSO_WM_UNIT_TYPE" val="i"/>
  <p:tag name="KSO_WM_UNIT_INDEX" val="143"/>
</p:tagLst>
</file>

<file path=ppt/tags/tag1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44"/>
  <p:tag name="KSO_WM_UNIT_LAYERLEVEL" val="1"/>
  <p:tag name="KSO_WM_TAG_VERSION" val="1.0"/>
  <p:tag name="KSO_WM_BEAUTIFY_FLAG" val="#wm#"/>
  <p:tag name="KSO_WM_UNIT_COLOR_SCHEME_SHAPE_ID" val="197"/>
  <p:tag name="KSO_WM_UNIT_COLOR_SCHEME_PARENT_PAGE" val="2_11"/>
  <p:tag name="KSO_WM_UNIT_TYPE" val="i"/>
  <p:tag name="KSO_WM_UNIT_INDEX" val="144"/>
</p:tagLst>
</file>

<file path=ppt/tags/tag1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45"/>
  <p:tag name="KSO_WM_UNIT_LAYERLEVEL" val="1"/>
  <p:tag name="KSO_WM_TAG_VERSION" val="1.0"/>
  <p:tag name="KSO_WM_BEAUTIFY_FLAG" val="#wm#"/>
  <p:tag name="KSO_WM_UNIT_TYPE" val="i"/>
  <p:tag name="KSO_WM_UNIT_INDEX" val="145"/>
</p:tagLst>
</file>

<file path=ppt/tags/tag1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46"/>
  <p:tag name="KSO_WM_UNIT_LAYERLEVEL" val="1"/>
  <p:tag name="KSO_WM_TAG_VERSION" val="1.0"/>
  <p:tag name="KSO_WM_BEAUTIFY_FLAG" val="#wm#"/>
  <p:tag name="KSO_WM_UNIT_COLOR_SCHEME_SHAPE_ID" val="315"/>
  <p:tag name="KSO_WM_UNIT_COLOR_SCHEME_PARENT_PAGE" val="2_11"/>
  <p:tag name="KSO_WM_UNIT_TYPE" val="i"/>
  <p:tag name="KSO_WM_UNIT_INDEX" val="146"/>
</p:tagLst>
</file>

<file path=ppt/tags/tag1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47"/>
  <p:tag name="KSO_WM_UNIT_LAYERLEVEL" val="1"/>
  <p:tag name="KSO_WM_TAG_VERSION" val="1.0"/>
  <p:tag name="KSO_WM_BEAUTIFY_FLAG" val="#wm#"/>
  <p:tag name="KSO_WM_UNIT_COLOR_SCHEME_SHAPE_ID" val="316"/>
  <p:tag name="KSO_WM_UNIT_COLOR_SCHEME_PARENT_PAGE" val="2_11"/>
  <p:tag name="KSO_WM_UNIT_TYPE" val="i"/>
  <p:tag name="KSO_WM_UNIT_INDEX" val="147"/>
</p:tagLst>
</file>

<file path=ppt/tags/tag1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48"/>
  <p:tag name="KSO_WM_UNIT_LAYERLEVEL" val="1"/>
  <p:tag name="KSO_WM_TAG_VERSION" val="1.0"/>
  <p:tag name="KSO_WM_BEAUTIFY_FLAG" val="#wm#"/>
  <p:tag name="KSO_WM_UNIT_COLOR_SCHEME_SHAPE_ID" val="317"/>
  <p:tag name="KSO_WM_UNIT_COLOR_SCHEME_PARENT_PAGE" val="2_11"/>
  <p:tag name="KSO_WM_UNIT_TYPE" val="i"/>
  <p:tag name="KSO_WM_UNIT_INDEX" val="148"/>
</p:tagLst>
</file>

<file path=ppt/tags/tag1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49"/>
  <p:tag name="KSO_WM_UNIT_LAYERLEVEL" val="1"/>
  <p:tag name="KSO_WM_TAG_VERSION" val="1.0"/>
  <p:tag name="KSO_WM_BEAUTIFY_FLAG" val="#wm#"/>
  <p:tag name="KSO_WM_UNIT_COLOR_SCHEME_SHAPE_ID" val="318"/>
  <p:tag name="KSO_WM_UNIT_COLOR_SCHEME_PARENT_PAGE" val="2_11"/>
  <p:tag name="KSO_WM_UNIT_TYPE" val="i"/>
  <p:tag name="KSO_WM_UNIT_INDEX" val="149"/>
</p:tagLst>
</file>

<file path=ppt/tags/tag1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50"/>
  <p:tag name="KSO_WM_UNIT_LAYERLEVEL" val="1"/>
  <p:tag name="KSO_WM_TAG_VERSION" val="1.0"/>
  <p:tag name="KSO_WM_BEAUTIFY_FLAG" val="#wm#"/>
  <p:tag name="KSO_WM_UNIT_COLOR_SCHEME_SHAPE_ID" val="319"/>
  <p:tag name="KSO_WM_UNIT_COLOR_SCHEME_PARENT_PAGE" val="2_11"/>
  <p:tag name="KSO_WM_UNIT_TYPE" val="i"/>
  <p:tag name="KSO_WM_UNIT_INDEX" val="150"/>
</p:tagLst>
</file>

<file path=ppt/tags/tag1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51"/>
  <p:tag name="KSO_WM_UNIT_LAYERLEVEL" val="1"/>
  <p:tag name="KSO_WM_TAG_VERSION" val="1.0"/>
  <p:tag name="KSO_WM_BEAUTIFY_FLAG" val="#wm#"/>
  <p:tag name="KSO_WM_UNIT_COLOR_SCHEME_SHAPE_ID" val="320"/>
  <p:tag name="KSO_WM_UNIT_COLOR_SCHEME_PARENT_PAGE" val="2_11"/>
  <p:tag name="KSO_WM_UNIT_TYPE" val="i"/>
  <p:tag name="KSO_WM_UNIT_INDEX" val="15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6"/>
  <p:tag name="KSO_WM_UNIT_COLOR_SCHEME_PARENT_PAGE" val="2_1"/>
</p:tagLst>
</file>

<file path=ppt/tags/tag1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52"/>
  <p:tag name="KSO_WM_UNIT_LAYERLEVEL" val="1"/>
  <p:tag name="KSO_WM_TAG_VERSION" val="1.0"/>
  <p:tag name="KSO_WM_BEAUTIFY_FLAG" val="#wm#"/>
  <p:tag name="KSO_WM_UNIT_COLOR_SCHEME_SHAPE_ID" val="321"/>
  <p:tag name="KSO_WM_UNIT_COLOR_SCHEME_PARENT_PAGE" val="2_11"/>
  <p:tag name="KSO_WM_UNIT_TYPE" val="i"/>
  <p:tag name="KSO_WM_UNIT_INDEX" val="152"/>
</p:tagLst>
</file>

<file path=ppt/tags/tag1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53"/>
  <p:tag name="KSO_WM_UNIT_LAYERLEVEL" val="1"/>
  <p:tag name="KSO_WM_TAG_VERSION" val="1.0"/>
  <p:tag name="KSO_WM_BEAUTIFY_FLAG" val="#wm#"/>
  <p:tag name="KSO_WM_UNIT_COLOR_SCHEME_SHAPE_ID" val="322"/>
  <p:tag name="KSO_WM_UNIT_COLOR_SCHEME_PARENT_PAGE" val="2_11"/>
  <p:tag name="KSO_WM_UNIT_TYPE" val="i"/>
  <p:tag name="KSO_WM_UNIT_INDEX" val="153"/>
</p:tagLst>
</file>

<file path=ppt/tags/tag1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54"/>
  <p:tag name="KSO_WM_UNIT_LAYERLEVEL" val="1"/>
  <p:tag name="KSO_WM_TAG_VERSION" val="1.0"/>
  <p:tag name="KSO_WM_BEAUTIFY_FLAG" val="#wm#"/>
  <p:tag name="KSO_WM_UNIT_COLOR_SCHEME_SHAPE_ID" val="323"/>
  <p:tag name="KSO_WM_UNIT_COLOR_SCHEME_PARENT_PAGE" val="2_11"/>
  <p:tag name="KSO_WM_UNIT_TYPE" val="i"/>
  <p:tag name="KSO_WM_UNIT_INDEX" val="154"/>
</p:tagLst>
</file>

<file path=ppt/tags/tag1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55"/>
  <p:tag name="KSO_WM_UNIT_LAYERLEVEL" val="1"/>
  <p:tag name="KSO_WM_TAG_VERSION" val="1.0"/>
  <p:tag name="KSO_WM_BEAUTIFY_FLAG" val="#wm#"/>
  <p:tag name="KSO_WM_UNIT_COLOR_SCHEME_SHAPE_ID" val="324"/>
  <p:tag name="KSO_WM_UNIT_COLOR_SCHEME_PARENT_PAGE" val="2_11"/>
  <p:tag name="KSO_WM_UNIT_TYPE" val="i"/>
  <p:tag name="KSO_WM_UNIT_INDEX" val="155"/>
</p:tagLst>
</file>

<file path=ppt/tags/tag1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56"/>
  <p:tag name="KSO_WM_UNIT_LAYERLEVEL" val="1"/>
  <p:tag name="KSO_WM_TAG_VERSION" val="1.0"/>
  <p:tag name="KSO_WM_BEAUTIFY_FLAG" val="#wm#"/>
  <p:tag name="KSO_WM_UNIT_COLOR_SCHEME_SHAPE_ID" val="325"/>
  <p:tag name="KSO_WM_UNIT_COLOR_SCHEME_PARENT_PAGE" val="2_11"/>
  <p:tag name="KSO_WM_UNIT_TYPE" val="i"/>
  <p:tag name="KSO_WM_UNIT_INDEX" val="156"/>
</p:tagLst>
</file>

<file path=ppt/tags/tag1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57"/>
  <p:tag name="KSO_WM_UNIT_LAYERLEVEL" val="1"/>
  <p:tag name="KSO_WM_TAG_VERSION" val="1.0"/>
  <p:tag name="KSO_WM_BEAUTIFY_FLAG" val="#wm#"/>
  <p:tag name="KSO_WM_UNIT_COLOR_SCHEME_SHAPE_ID" val="326"/>
  <p:tag name="KSO_WM_UNIT_COLOR_SCHEME_PARENT_PAGE" val="2_11"/>
  <p:tag name="KSO_WM_UNIT_TYPE" val="i"/>
  <p:tag name="KSO_WM_UNIT_INDEX" val="157"/>
</p:tagLst>
</file>

<file path=ppt/tags/tag1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58"/>
  <p:tag name="KSO_WM_UNIT_LAYERLEVEL" val="1"/>
  <p:tag name="KSO_WM_TAG_VERSION" val="1.0"/>
  <p:tag name="KSO_WM_BEAUTIFY_FLAG" val="#wm#"/>
  <p:tag name="KSO_WM_UNIT_COLOR_SCHEME_SHAPE_ID" val="327"/>
  <p:tag name="KSO_WM_UNIT_COLOR_SCHEME_PARENT_PAGE" val="2_11"/>
  <p:tag name="KSO_WM_UNIT_TYPE" val="i"/>
  <p:tag name="KSO_WM_UNIT_INDEX" val="158"/>
</p:tagLst>
</file>

<file path=ppt/tags/tag1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59"/>
  <p:tag name="KSO_WM_UNIT_LAYERLEVEL" val="1"/>
  <p:tag name="KSO_WM_TAG_VERSION" val="1.0"/>
  <p:tag name="KSO_WM_BEAUTIFY_FLAG" val="#wm#"/>
  <p:tag name="KSO_WM_UNIT_COLOR_SCHEME_SHAPE_ID" val="328"/>
  <p:tag name="KSO_WM_UNIT_COLOR_SCHEME_PARENT_PAGE" val="2_11"/>
  <p:tag name="KSO_WM_UNIT_TYPE" val="i"/>
  <p:tag name="KSO_WM_UNIT_INDEX" val="159"/>
</p:tagLst>
</file>

<file path=ppt/tags/tag1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60"/>
  <p:tag name="KSO_WM_UNIT_LAYERLEVEL" val="1"/>
  <p:tag name="KSO_WM_TAG_VERSION" val="1.0"/>
  <p:tag name="KSO_WM_BEAUTIFY_FLAG" val="#wm#"/>
  <p:tag name="KSO_WM_UNIT_COLOR_SCHEME_SHAPE_ID" val="329"/>
  <p:tag name="KSO_WM_UNIT_COLOR_SCHEME_PARENT_PAGE" val="2_11"/>
  <p:tag name="KSO_WM_UNIT_TYPE" val="i"/>
  <p:tag name="KSO_WM_UNIT_INDEX" val="160"/>
</p:tagLst>
</file>

<file path=ppt/tags/tag1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61"/>
  <p:tag name="KSO_WM_UNIT_LAYERLEVEL" val="1"/>
  <p:tag name="KSO_WM_TAG_VERSION" val="1.0"/>
  <p:tag name="KSO_WM_BEAUTIFY_FLAG" val="#wm#"/>
  <p:tag name="KSO_WM_UNIT_COLOR_SCHEME_SHAPE_ID" val="330"/>
  <p:tag name="KSO_WM_UNIT_COLOR_SCHEME_PARENT_PAGE" val="2_11"/>
  <p:tag name="KSO_WM_UNIT_TYPE" val="i"/>
  <p:tag name="KSO_WM_UNIT_INDEX" val="16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7"/>
  <p:tag name="KSO_WM_UNIT_COLOR_SCHEME_PARENT_PAGE" val="2_1"/>
</p:tagLst>
</file>

<file path=ppt/tags/tag1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62"/>
  <p:tag name="KSO_WM_UNIT_LAYERLEVEL" val="1"/>
  <p:tag name="KSO_WM_TAG_VERSION" val="1.0"/>
  <p:tag name="KSO_WM_BEAUTIFY_FLAG" val="#wm#"/>
  <p:tag name="KSO_WM_UNIT_COLOR_SCHEME_SHAPE_ID" val="331"/>
  <p:tag name="KSO_WM_UNIT_COLOR_SCHEME_PARENT_PAGE" val="2_11"/>
  <p:tag name="KSO_WM_UNIT_TYPE" val="i"/>
  <p:tag name="KSO_WM_UNIT_INDEX" val="162"/>
</p:tagLst>
</file>

<file path=ppt/tags/tag1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63"/>
  <p:tag name="KSO_WM_UNIT_LAYERLEVEL" val="1"/>
  <p:tag name="KSO_WM_TAG_VERSION" val="1.0"/>
  <p:tag name="KSO_WM_BEAUTIFY_FLAG" val="#wm#"/>
  <p:tag name="KSO_WM_UNIT_COLOR_SCHEME_SHAPE_ID" val="332"/>
  <p:tag name="KSO_WM_UNIT_COLOR_SCHEME_PARENT_PAGE" val="2_11"/>
  <p:tag name="KSO_WM_UNIT_TYPE" val="i"/>
  <p:tag name="KSO_WM_UNIT_INDEX" val="163"/>
</p:tagLst>
</file>

<file path=ppt/tags/tag1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2"/>
  <p:tag name="KSO_WM_UNIT_COLOR_SCHEME_PARENT_PAGE" val="2_9"/>
</p:tagLst>
</file>

<file path=ppt/tags/tag1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3"/>
  <p:tag name="KSO_WM_UNIT_COLOR_SCHEME_PARENT_PAGE" val="2_9"/>
</p:tagLst>
</file>

<file path=ppt/tags/tag1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4"/>
  <p:tag name="KSO_WM_UNIT_COLOR_SCHEME_PARENT_PAGE" val="2_9"/>
</p:tagLst>
</file>

<file path=ppt/tags/tag1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5"/>
  <p:tag name="KSO_WM_UNIT_COLOR_SCHEME_PARENT_PAGE" val="2_9"/>
</p:tagLst>
</file>

<file path=ppt/tags/tag1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6"/>
  <p:tag name="KSO_WM_UNIT_COLOR_SCHEME_PARENT_PAGE" val="2_9"/>
</p:tagLst>
</file>

<file path=ppt/tags/tag1497.xml><?xml version="1.0" encoding="utf-8"?>
<p:tagLst xmlns:p="http://schemas.openxmlformats.org/presentationml/2006/main">
  <p:tag name="KSO_WM_SLIDE_COLORSCHEME_VERSION" val="3.2"/>
  <p:tag name="KSO_WM_UNIT_COLOR_SCHEME_SHAPE_ID" val="7"/>
  <p:tag name="KSO_WM_UNIT_COLOR_SCHEME_PARENT_PAGE" val="2_9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BEAUTIFY_FLAG" val="#wm#"/>
  <p:tag name="KSO_WM_UNIT_COLOR_SCHEME_SHAPE_ID" val="170"/>
  <p:tag name="KSO_WM_UNIT_COLOR_SCHEME_PARENT_PAGE" val="2_11"/>
  <p:tag name="KSO_WM_UNIT_TYPE" val="i"/>
  <p:tag name="KSO_WM_UNIT_INDEX" val="1"/>
</p:tagLst>
</file>

<file path=ppt/tags/tag1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1"/>
  <p:tag name="KSO_WM_UNIT_COLOR_SCHEME_PARENT_PAGE" val="2_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8"/>
  <p:tag name="KSO_WM_UNIT_COLOR_SCHEME_PARENT_PAGE" val="2_1"/>
</p:tagLst>
</file>

<file path=ppt/tags/tag1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COLOR_SCHEME_SHAPE_ID" val="174"/>
  <p:tag name="KSO_WM_UNIT_COLOR_SCHEME_PARENT_PAGE" val="2_11"/>
  <p:tag name="KSO_WM_UNIT_TYPE" val="i"/>
  <p:tag name="KSO_WM_UNIT_INDEX" val="3"/>
</p:tagLst>
</file>

<file path=ppt/tags/tag1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1.0"/>
  <p:tag name="KSO_WM_BEAUTIFY_FLAG" val="#wm#"/>
  <p:tag name="KSO_WM_UNIT_COLOR_SCHEME_SHAPE_ID" val="175"/>
  <p:tag name="KSO_WM_UNIT_COLOR_SCHEME_PARENT_PAGE" val="2_11"/>
  <p:tag name="KSO_WM_UNIT_TYPE" val="i"/>
  <p:tag name="KSO_WM_UNIT_INDEX" val="4"/>
</p:tagLst>
</file>

<file path=ppt/tags/tag1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"/>
  <p:tag name="KSO_WM_UNIT_LAYERLEVEL" val="1"/>
  <p:tag name="KSO_WM_TAG_VERSION" val="1.0"/>
  <p:tag name="KSO_WM_BEAUTIFY_FLAG" val="#wm#"/>
  <p:tag name="KSO_WM_UNIT_COLOR_SCHEME_SHAPE_ID" val="176"/>
  <p:tag name="KSO_WM_UNIT_COLOR_SCHEME_PARENT_PAGE" val="2_11"/>
  <p:tag name="KSO_WM_UNIT_TYPE" val="i"/>
  <p:tag name="KSO_WM_UNIT_INDEX" val="5"/>
</p:tagLst>
</file>

<file path=ppt/tags/tag1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"/>
  <p:tag name="KSO_WM_UNIT_LAYERLEVEL" val="1"/>
  <p:tag name="KSO_WM_TAG_VERSION" val="1.0"/>
  <p:tag name="KSO_WM_BEAUTIFY_FLAG" val="#wm#"/>
  <p:tag name="KSO_WM_UNIT_COLOR_SCHEME_SHAPE_ID" val="177"/>
  <p:tag name="KSO_WM_UNIT_COLOR_SCHEME_PARENT_PAGE" val="2_11"/>
  <p:tag name="KSO_WM_UNIT_TYPE" val="i"/>
  <p:tag name="KSO_WM_UNIT_INDEX" val="6"/>
</p:tagLst>
</file>

<file path=ppt/tags/tag1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"/>
  <p:tag name="KSO_WM_UNIT_LAYERLEVEL" val="1"/>
  <p:tag name="KSO_WM_TAG_VERSION" val="1.0"/>
  <p:tag name="KSO_WM_BEAUTIFY_FLAG" val="#wm#"/>
  <p:tag name="KSO_WM_UNIT_COLOR_SCHEME_SHAPE_ID" val="180"/>
  <p:tag name="KSO_WM_UNIT_COLOR_SCHEME_PARENT_PAGE" val="2_11"/>
  <p:tag name="KSO_WM_UNIT_TYPE" val="i"/>
  <p:tag name="KSO_WM_UNIT_INDEX" val="7"/>
</p:tagLst>
</file>

<file path=ppt/tags/tag1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8"/>
  <p:tag name="KSO_WM_UNIT_LAYERLEVEL" val="1"/>
  <p:tag name="KSO_WM_TAG_VERSION" val="1.0"/>
  <p:tag name="KSO_WM_BEAUTIFY_FLAG" val="#wm#"/>
  <p:tag name="KSO_WM_UNIT_COLOR_SCHEME_SHAPE_ID" val="173"/>
  <p:tag name="KSO_WM_UNIT_COLOR_SCHEME_PARENT_PAGE" val="2_11"/>
  <p:tag name="KSO_WM_UNIT_TYPE" val="i"/>
  <p:tag name="KSO_WM_UNIT_INDEX" val="8"/>
</p:tagLst>
</file>

<file path=ppt/tags/tag1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9"/>
  <p:tag name="KSO_WM_UNIT_LAYERLEVEL" val="1"/>
  <p:tag name="KSO_WM_TAG_VERSION" val="1.0"/>
  <p:tag name="KSO_WM_BEAUTIFY_FLAG" val="#wm#"/>
  <p:tag name="KSO_WM_UNIT_COLOR_SCHEME_SHAPE_ID" val="178"/>
  <p:tag name="KSO_WM_UNIT_COLOR_SCHEME_PARENT_PAGE" val="2_11"/>
  <p:tag name="KSO_WM_UNIT_TYPE" val="i"/>
  <p:tag name="KSO_WM_UNIT_INDEX" val="9"/>
</p:tagLst>
</file>

<file path=ppt/tags/tag1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0"/>
  <p:tag name="KSO_WM_UNIT_LAYERLEVEL" val="1"/>
  <p:tag name="KSO_WM_TAG_VERSION" val="1.0"/>
  <p:tag name="KSO_WM_BEAUTIFY_FLAG" val="#wm#"/>
  <p:tag name="KSO_WM_UNIT_COLOR_SCHEME_SHAPE_ID" val="179"/>
  <p:tag name="KSO_WM_UNIT_COLOR_SCHEME_PARENT_PAGE" val="2_11"/>
  <p:tag name="KSO_WM_UNIT_TYPE" val="i"/>
  <p:tag name="KSO_WM_UNIT_INDEX" val="10"/>
</p:tagLst>
</file>

<file path=ppt/tags/tag1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1"/>
  <p:tag name="KSO_WM_UNIT_LAYERLEVEL" val="1"/>
  <p:tag name="KSO_WM_TAG_VERSION" val="1.0"/>
  <p:tag name="KSO_WM_BEAUTIFY_FLAG" val="#wm#"/>
  <p:tag name="KSO_WM_UNIT_COLOR_SCHEME_SHAPE_ID" val="181"/>
  <p:tag name="KSO_WM_UNIT_COLOR_SCHEME_PARENT_PAGE" val="2_11"/>
  <p:tag name="KSO_WM_UNIT_TYPE" val="i"/>
  <p:tag name="KSO_WM_UNIT_INDEX" val="11"/>
</p:tagLst>
</file>

<file path=ppt/tags/tag1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2"/>
  <p:tag name="KSO_WM_UNIT_LAYERLEVEL" val="1"/>
  <p:tag name="KSO_WM_TAG_VERSION" val="1.0"/>
  <p:tag name="KSO_WM_BEAUTIFY_FLAG" val="#wm#"/>
  <p:tag name="KSO_WM_UNIT_COLOR_SCHEME_SHAPE_ID" val="182"/>
  <p:tag name="KSO_WM_UNIT_COLOR_SCHEME_PARENT_PAGE" val="2_11"/>
  <p:tag name="KSO_WM_UNIT_TYPE" val="i"/>
  <p:tag name="KSO_WM_UNIT_INDEX" val="1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9"/>
  <p:tag name="KSO_WM_UNIT_COLOR_SCHEME_PARENT_PAGE" val="2_1"/>
</p:tagLst>
</file>

<file path=ppt/tags/tag1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"/>
  <p:tag name="KSO_WM_UNIT_LAYERLEVEL" val="1"/>
  <p:tag name="KSO_WM_TAG_VERSION" val="1.0"/>
  <p:tag name="KSO_WM_BEAUTIFY_FLAG" val="#wm#"/>
  <p:tag name="KSO_WM_UNIT_COLOR_SCHEME_SHAPE_ID" val="183"/>
  <p:tag name="KSO_WM_UNIT_COLOR_SCHEME_PARENT_PAGE" val="2_11"/>
  <p:tag name="KSO_WM_UNIT_TYPE" val="i"/>
  <p:tag name="KSO_WM_UNIT_INDEX" val="13"/>
</p:tagLst>
</file>

<file path=ppt/tags/tag1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4"/>
  <p:tag name="KSO_WM_UNIT_LAYERLEVEL" val="1"/>
  <p:tag name="KSO_WM_TAG_VERSION" val="1.0"/>
  <p:tag name="KSO_WM_BEAUTIFY_FLAG" val="#wm#"/>
  <p:tag name="KSO_WM_UNIT_COLOR_SCHEME_SHAPE_ID" val="184"/>
  <p:tag name="KSO_WM_UNIT_COLOR_SCHEME_PARENT_PAGE" val="2_11"/>
  <p:tag name="KSO_WM_UNIT_TYPE" val="i"/>
  <p:tag name="KSO_WM_UNIT_INDEX" val="14"/>
</p:tagLst>
</file>

<file path=ppt/tags/tag1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5"/>
  <p:tag name="KSO_WM_UNIT_LAYERLEVEL" val="1"/>
  <p:tag name="KSO_WM_TAG_VERSION" val="1.0"/>
  <p:tag name="KSO_WM_BEAUTIFY_FLAG" val="#wm#"/>
  <p:tag name="KSO_WM_UNIT_COLOR_SCHEME_SHAPE_ID" val="186"/>
  <p:tag name="KSO_WM_UNIT_COLOR_SCHEME_PARENT_PAGE" val="2_11"/>
  <p:tag name="KSO_WM_UNIT_TYPE" val="i"/>
  <p:tag name="KSO_WM_UNIT_INDEX" val="15"/>
</p:tagLst>
</file>

<file path=ppt/tags/tag1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6"/>
  <p:tag name="KSO_WM_UNIT_LAYERLEVEL" val="1"/>
  <p:tag name="KSO_WM_TAG_VERSION" val="1.0"/>
  <p:tag name="KSO_WM_BEAUTIFY_FLAG" val="#wm#"/>
  <p:tag name="KSO_WM_UNIT_COLOR_SCHEME_SHAPE_ID" val="187"/>
  <p:tag name="KSO_WM_UNIT_COLOR_SCHEME_PARENT_PAGE" val="2_11"/>
  <p:tag name="KSO_WM_UNIT_TYPE" val="i"/>
  <p:tag name="KSO_WM_UNIT_INDEX" val="16"/>
</p:tagLst>
</file>

<file path=ppt/tags/tag1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7"/>
  <p:tag name="KSO_WM_UNIT_LAYERLEVEL" val="1"/>
  <p:tag name="KSO_WM_TAG_VERSION" val="1.0"/>
  <p:tag name="KSO_WM_BEAUTIFY_FLAG" val="#wm#"/>
  <p:tag name="KSO_WM_UNIT_COLOR_SCHEME_SHAPE_ID" val="188"/>
  <p:tag name="KSO_WM_UNIT_COLOR_SCHEME_PARENT_PAGE" val="2_11"/>
  <p:tag name="KSO_WM_UNIT_TYPE" val="i"/>
  <p:tag name="KSO_WM_UNIT_INDEX" val="17"/>
</p:tagLst>
</file>

<file path=ppt/tags/tag1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8"/>
  <p:tag name="KSO_WM_UNIT_LAYERLEVEL" val="1"/>
  <p:tag name="KSO_WM_TAG_VERSION" val="1.0"/>
  <p:tag name="KSO_WM_BEAUTIFY_FLAG" val="#wm#"/>
  <p:tag name="KSO_WM_UNIT_COLOR_SCHEME_SHAPE_ID" val="189"/>
  <p:tag name="KSO_WM_UNIT_COLOR_SCHEME_PARENT_PAGE" val="2_11"/>
  <p:tag name="KSO_WM_UNIT_TYPE" val="i"/>
  <p:tag name="KSO_WM_UNIT_INDEX" val="18"/>
</p:tagLst>
</file>

<file path=ppt/tags/tag1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9"/>
  <p:tag name="KSO_WM_UNIT_LAYERLEVEL" val="1"/>
  <p:tag name="KSO_WM_TAG_VERSION" val="1.0"/>
  <p:tag name="KSO_WM_BEAUTIFY_FLAG" val="#wm#"/>
  <p:tag name="KSO_WM_UNIT_COLOR_SCHEME_SHAPE_ID" val="190"/>
  <p:tag name="KSO_WM_UNIT_COLOR_SCHEME_PARENT_PAGE" val="2_11"/>
  <p:tag name="KSO_WM_UNIT_TYPE" val="i"/>
  <p:tag name="KSO_WM_UNIT_INDEX" val="19"/>
</p:tagLst>
</file>

<file path=ppt/tags/tag1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0"/>
  <p:tag name="KSO_WM_UNIT_LAYERLEVEL" val="1"/>
  <p:tag name="KSO_WM_TAG_VERSION" val="1.0"/>
  <p:tag name="KSO_WM_BEAUTIFY_FLAG" val="#wm#"/>
  <p:tag name="KSO_WM_UNIT_COLOR_SCHEME_SHAPE_ID" val="198"/>
  <p:tag name="KSO_WM_UNIT_COLOR_SCHEME_PARENT_PAGE" val="2_11"/>
  <p:tag name="KSO_WM_UNIT_TYPE" val="i"/>
  <p:tag name="KSO_WM_UNIT_INDEX" val="20"/>
</p:tagLst>
</file>

<file path=ppt/tags/tag1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1"/>
  <p:tag name="KSO_WM_UNIT_LAYERLEVEL" val="1"/>
  <p:tag name="KSO_WM_TAG_VERSION" val="1.0"/>
  <p:tag name="KSO_WM_BEAUTIFY_FLAG" val="#wm#"/>
  <p:tag name="KSO_WM_UNIT_COLOR_SCHEME_SHAPE_ID" val="199"/>
  <p:tag name="KSO_WM_UNIT_COLOR_SCHEME_PARENT_PAGE" val="2_11"/>
  <p:tag name="KSO_WM_UNIT_TYPE" val="i"/>
  <p:tag name="KSO_WM_UNIT_INDEX" val="21"/>
</p:tagLst>
</file>

<file path=ppt/tags/tag1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2"/>
  <p:tag name="KSO_WM_UNIT_LAYERLEVEL" val="1"/>
  <p:tag name="KSO_WM_TAG_VERSION" val="1.0"/>
  <p:tag name="KSO_WM_BEAUTIFY_FLAG" val="#wm#"/>
  <p:tag name="KSO_WM_UNIT_COLOR_SCHEME_SHAPE_ID" val="200"/>
  <p:tag name="KSO_WM_UNIT_COLOR_SCHEME_PARENT_PAGE" val="2_11"/>
  <p:tag name="KSO_WM_UNIT_TYPE" val="i"/>
  <p:tag name="KSO_WM_UNIT_INDEX" val="2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0"/>
  <p:tag name="KSO_WM_UNIT_COLOR_SCHEME_PARENT_PAGE" val="2_1"/>
</p:tagLst>
</file>

<file path=ppt/tags/tag1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3"/>
  <p:tag name="KSO_WM_UNIT_LAYERLEVEL" val="1"/>
  <p:tag name="KSO_WM_TAG_VERSION" val="1.0"/>
  <p:tag name="KSO_WM_BEAUTIFY_FLAG" val="#wm#"/>
  <p:tag name="KSO_WM_UNIT_COLOR_SCHEME_SHAPE_ID" val="201"/>
  <p:tag name="KSO_WM_UNIT_COLOR_SCHEME_PARENT_PAGE" val="2_11"/>
  <p:tag name="KSO_WM_UNIT_TYPE" val="i"/>
  <p:tag name="KSO_WM_UNIT_INDEX" val="23"/>
</p:tagLst>
</file>

<file path=ppt/tags/tag1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4"/>
  <p:tag name="KSO_WM_UNIT_LAYERLEVEL" val="1"/>
  <p:tag name="KSO_WM_TAG_VERSION" val="1.0"/>
  <p:tag name="KSO_WM_BEAUTIFY_FLAG" val="#wm#"/>
  <p:tag name="KSO_WM_UNIT_COLOR_SCHEME_SHAPE_ID" val="202"/>
  <p:tag name="KSO_WM_UNIT_COLOR_SCHEME_PARENT_PAGE" val="2_11"/>
  <p:tag name="KSO_WM_UNIT_TYPE" val="i"/>
  <p:tag name="KSO_WM_UNIT_INDEX" val="24"/>
</p:tagLst>
</file>

<file path=ppt/tags/tag1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5"/>
  <p:tag name="KSO_WM_UNIT_LAYERLEVEL" val="1"/>
  <p:tag name="KSO_WM_TAG_VERSION" val="1.0"/>
  <p:tag name="KSO_WM_BEAUTIFY_FLAG" val="#wm#"/>
  <p:tag name="KSO_WM_UNIT_COLOR_SCHEME_SHAPE_ID" val="203"/>
  <p:tag name="KSO_WM_UNIT_COLOR_SCHEME_PARENT_PAGE" val="2_11"/>
  <p:tag name="KSO_WM_UNIT_TYPE" val="i"/>
  <p:tag name="KSO_WM_UNIT_INDEX" val="25"/>
</p:tagLst>
</file>

<file path=ppt/tags/tag1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6"/>
  <p:tag name="KSO_WM_UNIT_LAYERLEVEL" val="1"/>
  <p:tag name="KSO_WM_TAG_VERSION" val="1.0"/>
  <p:tag name="KSO_WM_BEAUTIFY_FLAG" val="#wm#"/>
  <p:tag name="KSO_WM_UNIT_COLOR_SCHEME_SHAPE_ID" val="204"/>
  <p:tag name="KSO_WM_UNIT_COLOR_SCHEME_PARENT_PAGE" val="2_11"/>
  <p:tag name="KSO_WM_UNIT_TYPE" val="i"/>
  <p:tag name="KSO_WM_UNIT_INDEX" val="26"/>
</p:tagLst>
</file>

<file path=ppt/tags/tag1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7"/>
  <p:tag name="KSO_WM_UNIT_LAYERLEVEL" val="1"/>
  <p:tag name="KSO_WM_TAG_VERSION" val="1.0"/>
  <p:tag name="KSO_WM_BEAUTIFY_FLAG" val="#wm#"/>
  <p:tag name="KSO_WM_UNIT_COLOR_SCHEME_SHAPE_ID" val="205"/>
  <p:tag name="KSO_WM_UNIT_COLOR_SCHEME_PARENT_PAGE" val="2_11"/>
  <p:tag name="KSO_WM_UNIT_TYPE" val="i"/>
  <p:tag name="KSO_WM_UNIT_INDEX" val="27"/>
</p:tagLst>
</file>

<file path=ppt/tags/tag1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8"/>
  <p:tag name="KSO_WM_UNIT_LAYERLEVEL" val="1"/>
  <p:tag name="KSO_WM_TAG_VERSION" val="1.0"/>
  <p:tag name="KSO_WM_BEAUTIFY_FLAG" val="#wm#"/>
  <p:tag name="KSO_WM_UNIT_COLOR_SCHEME_SHAPE_ID" val="206"/>
  <p:tag name="KSO_WM_UNIT_COLOR_SCHEME_PARENT_PAGE" val="2_11"/>
  <p:tag name="KSO_WM_UNIT_TYPE" val="i"/>
  <p:tag name="KSO_WM_UNIT_INDEX" val="28"/>
</p:tagLst>
</file>

<file path=ppt/tags/tag1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9"/>
  <p:tag name="KSO_WM_UNIT_LAYERLEVEL" val="1"/>
  <p:tag name="KSO_WM_TAG_VERSION" val="1.0"/>
  <p:tag name="KSO_WM_BEAUTIFY_FLAG" val="#wm#"/>
  <p:tag name="KSO_WM_UNIT_COLOR_SCHEME_SHAPE_ID" val="207"/>
  <p:tag name="KSO_WM_UNIT_COLOR_SCHEME_PARENT_PAGE" val="2_11"/>
  <p:tag name="KSO_WM_UNIT_TYPE" val="i"/>
  <p:tag name="KSO_WM_UNIT_INDEX" val="29"/>
</p:tagLst>
</file>

<file path=ppt/tags/tag1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0"/>
  <p:tag name="KSO_WM_UNIT_LAYERLEVEL" val="1"/>
  <p:tag name="KSO_WM_TAG_VERSION" val="1.0"/>
  <p:tag name="KSO_WM_BEAUTIFY_FLAG" val="#wm#"/>
  <p:tag name="KSO_WM_UNIT_COLOR_SCHEME_SHAPE_ID" val="208"/>
  <p:tag name="KSO_WM_UNIT_COLOR_SCHEME_PARENT_PAGE" val="2_11"/>
  <p:tag name="KSO_WM_UNIT_TYPE" val="i"/>
  <p:tag name="KSO_WM_UNIT_INDEX" val="30"/>
</p:tagLst>
</file>

<file path=ppt/tags/tag1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1"/>
  <p:tag name="KSO_WM_UNIT_LAYERLEVEL" val="1"/>
  <p:tag name="KSO_WM_TAG_VERSION" val="1.0"/>
  <p:tag name="KSO_WM_BEAUTIFY_FLAG" val="#wm#"/>
  <p:tag name="KSO_WM_UNIT_COLOR_SCHEME_SHAPE_ID" val="209"/>
  <p:tag name="KSO_WM_UNIT_COLOR_SCHEME_PARENT_PAGE" val="2_11"/>
  <p:tag name="KSO_WM_UNIT_TYPE" val="i"/>
  <p:tag name="KSO_WM_UNIT_INDEX" val="31"/>
</p:tagLst>
</file>

<file path=ppt/tags/tag1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2"/>
  <p:tag name="KSO_WM_UNIT_LAYERLEVEL" val="1"/>
  <p:tag name="KSO_WM_TAG_VERSION" val="1.0"/>
  <p:tag name="KSO_WM_BEAUTIFY_FLAG" val="#wm#"/>
  <p:tag name="KSO_WM_UNIT_COLOR_SCHEME_SHAPE_ID" val="210"/>
  <p:tag name="KSO_WM_UNIT_COLOR_SCHEME_PARENT_PAGE" val="2_11"/>
  <p:tag name="KSO_WM_UNIT_TYPE" val="i"/>
  <p:tag name="KSO_WM_UNIT_INDEX" val="3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1"/>
  <p:tag name="KSO_WM_UNIT_COLOR_SCHEME_PARENT_PAGE" val="2_1"/>
</p:tagLst>
</file>

<file path=ppt/tags/tag1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3"/>
  <p:tag name="KSO_WM_UNIT_LAYERLEVEL" val="1"/>
  <p:tag name="KSO_WM_TAG_VERSION" val="1.0"/>
  <p:tag name="KSO_WM_BEAUTIFY_FLAG" val="#wm#"/>
  <p:tag name="KSO_WM_UNIT_COLOR_SCHEME_SHAPE_ID" val="211"/>
  <p:tag name="KSO_WM_UNIT_COLOR_SCHEME_PARENT_PAGE" val="2_11"/>
  <p:tag name="KSO_WM_UNIT_TYPE" val="i"/>
  <p:tag name="KSO_WM_UNIT_INDEX" val="33"/>
</p:tagLst>
</file>

<file path=ppt/tags/tag1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4"/>
  <p:tag name="KSO_WM_UNIT_LAYERLEVEL" val="1"/>
  <p:tag name="KSO_WM_TAG_VERSION" val="1.0"/>
  <p:tag name="KSO_WM_BEAUTIFY_FLAG" val="#wm#"/>
  <p:tag name="KSO_WM_UNIT_COLOR_SCHEME_SHAPE_ID" val="212"/>
  <p:tag name="KSO_WM_UNIT_COLOR_SCHEME_PARENT_PAGE" val="2_11"/>
  <p:tag name="KSO_WM_UNIT_TYPE" val="i"/>
  <p:tag name="KSO_WM_UNIT_INDEX" val="34"/>
</p:tagLst>
</file>

<file path=ppt/tags/tag1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5"/>
  <p:tag name="KSO_WM_UNIT_LAYERLEVEL" val="1"/>
  <p:tag name="KSO_WM_TAG_VERSION" val="1.0"/>
  <p:tag name="KSO_WM_BEAUTIFY_FLAG" val="#wm#"/>
  <p:tag name="KSO_WM_UNIT_COLOR_SCHEME_SHAPE_ID" val="213"/>
  <p:tag name="KSO_WM_UNIT_COLOR_SCHEME_PARENT_PAGE" val="2_11"/>
  <p:tag name="KSO_WM_UNIT_TYPE" val="i"/>
  <p:tag name="KSO_WM_UNIT_INDEX" val="35"/>
</p:tagLst>
</file>

<file path=ppt/tags/tag1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6"/>
  <p:tag name="KSO_WM_UNIT_LAYERLEVEL" val="1"/>
  <p:tag name="KSO_WM_TAG_VERSION" val="1.0"/>
  <p:tag name="KSO_WM_BEAUTIFY_FLAG" val="#wm#"/>
  <p:tag name="KSO_WM_UNIT_COLOR_SCHEME_SHAPE_ID" val="214"/>
  <p:tag name="KSO_WM_UNIT_COLOR_SCHEME_PARENT_PAGE" val="2_11"/>
  <p:tag name="KSO_WM_UNIT_TYPE" val="i"/>
  <p:tag name="KSO_WM_UNIT_INDEX" val="36"/>
</p:tagLst>
</file>

<file path=ppt/tags/tag1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7"/>
  <p:tag name="KSO_WM_UNIT_LAYERLEVEL" val="1"/>
  <p:tag name="KSO_WM_TAG_VERSION" val="1.0"/>
  <p:tag name="KSO_WM_BEAUTIFY_FLAG" val="#wm#"/>
  <p:tag name="KSO_WM_UNIT_COLOR_SCHEME_SHAPE_ID" val="215"/>
  <p:tag name="KSO_WM_UNIT_COLOR_SCHEME_PARENT_PAGE" val="2_11"/>
  <p:tag name="KSO_WM_UNIT_TYPE" val="i"/>
  <p:tag name="KSO_WM_UNIT_INDEX" val="37"/>
</p:tagLst>
</file>

<file path=ppt/tags/tag1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8"/>
  <p:tag name="KSO_WM_UNIT_LAYERLEVEL" val="1"/>
  <p:tag name="KSO_WM_TAG_VERSION" val="1.0"/>
  <p:tag name="KSO_WM_BEAUTIFY_FLAG" val="#wm#"/>
  <p:tag name="KSO_WM_UNIT_COLOR_SCHEME_SHAPE_ID" val="216"/>
  <p:tag name="KSO_WM_UNIT_COLOR_SCHEME_PARENT_PAGE" val="2_11"/>
  <p:tag name="KSO_WM_UNIT_TYPE" val="i"/>
  <p:tag name="KSO_WM_UNIT_INDEX" val="38"/>
</p:tagLst>
</file>

<file path=ppt/tags/tag1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9"/>
  <p:tag name="KSO_WM_UNIT_LAYERLEVEL" val="1"/>
  <p:tag name="KSO_WM_TAG_VERSION" val="1.0"/>
  <p:tag name="KSO_WM_BEAUTIFY_FLAG" val="#wm#"/>
  <p:tag name="KSO_WM_UNIT_COLOR_SCHEME_SHAPE_ID" val="217"/>
  <p:tag name="KSO_WM_UNIT_COLOR_SCHEME_PARENT_PAGE" val="2_11"/>
  <p:tag name="KSO_WM_UNIT_TYPE" val="i"/>
  <p:tag name="KSO_WM_UNIT_INDEX" val="39"/>
</p:tagLst>
</file>

<file path=ppt/tags/tag1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0"/>
  <p:tag name="KSO_WM_UNIT_LAYERLEVEL" val="1"/>
  <p:tag name="KSO_WM_TAG_VERSION" val="1.0"/>
  <p:tag name="KSO_WM_BEAUTIFY_FLAG" val="#wm#"/>
  <p:tag name="KSO_WM_UNIT_COLOR_SCHEME_SHAPE_ID" val="218"/>
  <p:tag name="KSO_WM_UNIT_COLOR_SCHEME_PARENT_PAGE" val="2_11"/>
  <p:tag name="KSO_WM_UNIT_TYPE" val="i"/>
  <p:tag name="KSO_WM_UNIT_INDEX" val="40"/>
</p:tagLst>
</file>

<file path=ppt/tags/tag1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1"/>
  <p:tag name="KSO_WM_UNIT_LAYERLEVEL" val="1"/>
  <p:tag name="KSO_WM_TAG_VERSION" val="1.0"/>
  <p:tag name="KSO_WM_BEAUTIFY_FLAG" val="#wm#"/>
  <p:tag name="KSO_WM_UNIT_COLOR_SCHEME_SHAPE_ID" val="219"/>
  <p:tag name="KSO_WM_UNIT_COLOR_SCHEME_PARENT_PAGE" val="2_11"/>
  <p:tag name="KSO_WM_UNIT_TYPE" val="i"/>
  <p:tag name="KSO_WM_UNIT_INDEX" val="41"/>
</p:tagLst>
</file>

<file path=ppt/tags/tag1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2"/>
  <p:tag name="KSO_WM_UNIT_LAYERLEVEL" val="1"/>
  <p:tag name="KSO_WM_TAG_VERSION" val="1.0"/>
  <p:tag name="KSO_WM_BEAUTIFY_FLAG" val="#wm#"/>
  <p:tag name="KSO_WM_UNIT_COLOR_SCHEME_SHAPE_ID" val="220"/>
  <p:tag name="KSO_WM_UNIT_COLOR_SCHEME_PARENT_PAGE" val="2_11"/>
  <p:tag name="KSO_WM_UNIT_TYPE" val="i"/>
  <p:tag name="KSO_WM_UNIT_INDEX" val="4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2"/>
  <p:tag name="KSO_WM_UNIT_COLOR_SCHEME_PARENT_PAGE" val="2_1"/>
</p:tagLst>
</file>

<file path=ppt/tags/tag1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3"/>
  <p:tag name="KSO_WM_UNIT_LAYERLEVEL" val="1"/>
  <p:tag name="KSO_WM_TAG_VERSION" val="1.0"/>
  <p:tag name="KSO_WM_BEAUTIFY_FLAG" val="#wm#"/>
  <p:tag name="KSO_WM_UNIT_COLOR_SCHEME_SHAPE_ID" val="221"/>
  <p:tag name="KSO_WM_UNIT_COLOR_SCHEME_PARENT_PAGE" val="2_11"/>
  <p:tag name="KSO_WM_UNIT_TYPE" val="i"/>
  <p:tag name="KSO_WM_UNIT_INDEX" val="43"/>
</p:tagLst>
</file>

<file path=ppt/tags/tag1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4"/>
  <p:tag name="KSO_WM_UNIT_LAYERLEVEL" val="1"/>
  <p:tag name="KSO_WM_TAG_VERSION" val="1.0"/>
  <p:tag name="KSO_WM_BEAUTIFY_FLAG" val="#wm#"/>
  <p:tag name="KSO_WM_UNIT_COLOR_SCHEME_SHAPE_ID" val="222"/>
  <p:tag name="KSO_WM_UNIT_COLOR_SCHEME_PARENT_PAGE" val="2_11"/>
  <p:tag name="KSO_WM_UNIT_TYPE" val="i"/>
  <p:tag name="KSO_WM_UNIT_INDEX" val="44"/>
</p:tagLst>
</file>

<file path=ppt/tags/tag1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5"/>
  <p:tag name="KSO_WM_UNIT_LAYERLEVEL" val="1"/>
  <p:tag name="KSO_WM_TAG_VERSION" val="1.0"/>
  <p:tag name="KSO_WM_BEAUTIFY_FLAG" val="#wm#"/>
  <p:tag name="KSO_WM_UNIT_COLOR_SCHEME_SHAPE_ID" val="223"/>
  <p:tag name="KSO_WM_UNIT_COLOR_SCHEME_PARENT_PAGE" val="2_11"/>
  <p:tag name="KSO_WM_UNIT_TYPE" val="i"/>
  <p:tag name="KSO_WM_UNIT_INDEX" val="45"/>
</p:tagLst>
</file>

<file path=ppt/tags/tag1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6"/>
  <p:tag name="KSO_WM_UNIT_LAYERLEVEL" val="1"/>
  <p:tag name="KSO_WM_TAG_VERSION" val="1.0"/>
  <p:tag name="KSO_WM_BEAUTIFY_FLAG" val="#wm#"/>
  <p:tag name="KSO_WM_UNIT_COLOR_SCHEME_SHAPE_ID" val="224"/>
  <p:tag name="KSO_WM_UNIT_COLOR_SCHEME_PARENT_PAGE" val="2_11"/>
  <p:tag name="KSO_WM_UNIT_TYPE" val="i"/>
  <p:tag name="KSO_WM_UNIT_INDEX" val="46"/>
</p:tagLst>
</file>

<file path=ppt/tags/tag1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7"/>
  <p:tag name="KSO_WM_UNIT_LAYERLEVEL" val="1"/>
  <p:tag name="KSO_WM_TAG_VERSION" val="1.0"/>
  <p:tag name="KSO_WM_BEAUTIFY_FLAG" val="#wm#"/>
  <p:tag name="KSO_WM_UNIT_COLOR_SCHEME_SHAPE_ID" val="225"/>
  <p:tag name="KSO_WM_UNIT_COLOR_SCHEME_PARENT_PAGE" val="2_11"/>
  <p:tag name="KSO_WM_UNIT_TYPE" val="i"/>
  <p:tag name="KSO_WM_UNIT_INDEX" val="47"/>
</p:tagLst>
</file>

<file path=ppt/tags/tag1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8"/>
  <p:tag name="KSO_WM_UNIT_LAYERLEVEL" val="1"/>
  <p:tag name="KSO_WM_TAG_VERSION" val="1.0"/>
  <p:tag name="KSO_WM_BEAUTIFY_FLAG" val="#wm#"/>
  <p:tag name="KSO_WM_UNIT_COLOR_SCHEME_SHAPE_ID" val="226"/>
  <p:tag name="KSO_WM_UNIT_COLOR_SCHEME_PARENT_PAGE" val="2_11"/>
  <p:tag name="KSO_WM_UNIT_TYPE" val="i"/>
  <p:tag name="KSO_WM_UNIT_INDEX" val="48"/>
</p:tagLst>
</file>

<file path=ppt/tags/tag1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9"/>
  <p:tag name="KSO_WM_UNIT_LAYERLEVEL" val="1"/>
  <p:tag name="KSO_WM_TAG_VERSION" val="1.0"/>
  <p:tag name="KSO_WM_BEAUTIFY_FLAG" val="#wm#"/>
  <p:tag name="KSO_WM_UNIT_COLOR_SCHEME_SHAPE_ID" val="227"/>
  <p:tag name="KSO_WM_UNIT_COLOR_SCHEME_PARENT_PAGE" val="2_11"/>
  <p:tag name="KSO_WM_UNIT_TYPE" val="i"/>
  <p:tag name="KSO_WM_UNIT_INDEX" val="49"/>
</p:tagLst>
</file>

<file path=ppt/tags/tag1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0"/>
  <p:tag name="KSO_WM_UNIT_LAYERLEVEL" val="1"/>
  <p:tag name="KSO_WM_TAG_VERSION" val="1.0"/>
  <p:tag name="KSO_WM_BEAUTIFY_FLAG" val="#wm#"/>
  <p:tag name="KSO_WM_UNIT_COLOR_SCHEME_SHAPE_ID" val="228"/>
  <p:tag name="KSO_WM_UNIT_COLOR_SCHEME_PARENT_PAGE" val="2_11"/>
  <p:tag name="KSO_WM_UNIT_TYPE" val="i"/>
  <p:tag name="KSO_WM_UNIT_INDEX" val="50"/>
</p:tagLst>
</file>

<file path=ppt/tags/tag1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1"/>
  <p:tag name="KSO_WM_UNIT_LAYERLEVEL" val="1"/>
  <p:tag name="KSO_WM_TAG_VERSION" val="1.0"/>
  <p:tag name="KSO_WM_BEAUTIFY_FLAG" val="#wm#"/>
  <p:tag name="KSO_WM_UNIT_COLOR_SCHEME_SHAPE_ID" val="229"/>
  <p:tag name="KSO_WM_UNIT_COLOR_SCHEME_PARENT_PAGE" val="2_11"/>
  <p:tag name="KSO_WM_UNIT_TYPE" val="i"/>
  <p:tag name="KSO_WM_UNIT_INDEX" val="51"/>
</p:tagLst>
</file>

<file path=ppt/tags/tag1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2"/>
  <p:tag name="KSO_WM_UNIT_LAYERLEVEL" val="1"/>
  <p:tag name="KSO_WM_TAG_VERSION" val="1.0"/>
  <p:tag name="KSO_WM_BEAUTIFY_FLAG" val="#wm#"/>
  <p:tag name="KSO_WM_UNIT_COLOR_SCHEME_SHAPE_ID" val="230"/>
  <p:tag name="KSO_WM_UNIT_COLOR_SCHEME_PARENT_PAGE" val="2_11"/>
  <p:tag name="KSO_WM_UNIT_TYPE" val="i"/>
  <p:tag name="KSO_WM_UNIT_INDEX" val="5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3"/>
  <p:tag name="KSO_WM_UNIT_COLOR_SCHEME_PARENT_PAGE" val="2_1"/>
</p:tagLst>
</file>

<file path=ppt/tags/tag1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3"/>
  <p:tag name="KSO_WM_UNIT_LAYERLEVEL" val="1"/>
  <p:tag name="KSO_WM_TAG_VERSION" val="1.0"/>
  <p:tag name="KSO_WM_BEAUTIFY_FLAG" val="#wm#"/>
  <p:tag name="KSO_WM_UNIT_COLOR_SCHEME_SHAPE_ID" val="231"/>
  <p:tag name="KSO_WM_UNIT_COLOR_SCHEME_PARENT_PAGE" val="2_11"/>
  <p:tag name="KSO_WM_UNIT_TYPE" val="i"/>
  <p:tag name="KSO_WM_UNIT_INDEX" val="53"/>
</p:tagLst>
</file>

<file path=ppt/tags/tag1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4"/>
  <p:tag name="KSO_WM_UNIT_LAYERLEVEL" val="1"/>
  <p:tag name="KSO_WM_TAG_VERSION" val="1.0"/>
  <p:tag name="KSO_WM_BEAUTIFY_FLAG" val="#wm#"/>
  <p:tag name="KSO_WM_UNIT_COLOR_SCHEME_SHAPE_ID" val="232"/>
  <p:tag name="KSO_WM_UNIT_COLOR_SCHEME_PARENT_PAGE" val="2_11"/>
  <p:tag name="KSO_WM_UNIT_TYPE" val="i"/>
  <p:tag name="KSO_WM_UNIT_INDEX" val="54"/>
</p:tagLst>
</file>

<file path=ppt/tags/tag1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5"/>
  <p:tag name="KSO_WM_UNIT_LAYERLEVEL" val="1"/>
  <p:tag name="KSO_WM_TAG_VERSION" val="1.0"/>
  <p:tag name="KSO_WM_BEAUTIFY_FLAG" val="#wm#"/>
  <p:tag name="KSO_WM_UNIT_COLOR_SCHEME_SHAPE_ID" val="233"/>
  <p:tag name="KSO_WM_UNIT_COLOR_SCHEME_PARENT_PAGE" val="2_11"/>
  <p:tag name="KSO_WM_UNIT_TYPE" val="i"/>
  <p:tag name="KSO_WM_UNIT_INDEX" val="55"/>
</p:tagLst>
</file>

<file path=ppt/tags/tag1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6"/>
  <p:tag name="KSO_WM_UNIT_LAYERLEVEL" val="1"/>
  <p:tag name="KSO_WM_TAG_VERSION" val="1.0"/>
  <p:tag name="KSO_WM_BEAUTIFY_FLAG" val="#wm#"/>
  <p:tag name="KSO_WM_UNIT_COLOR_SCHEME_SHAPE_ID" val="234"/>
  <p:tag name="KSO_WM_UNIT_COLOR_SCHEME_PARENT_PAGE" val="2_11"/>
  <p:tag name="KSO_WM_UNIT_TYPE" val="i"/>
  <p:tag name="KSO_WM_UNIT_INDEX" val="56"/>
</p:tagLst>
</file>

<file path=ppt/tags/tag1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7"/>
  <p:tag name="KSO_WM_UNIT_LAYERLEVEL" val="1"/>
  <p:tag name="KSO_WM_TAG_VERSION" val="1.0"/>
  <p:tag name="KSO_WM_BEAUTIFY_FLAG" val="#wm#"/>
  <p:tag name="KSO_WM_UNIT_COLOR_SCHEME_SHAPE_ID" val="235"/>
  <p:tag name="KSO_WM_UNIT_COLOR_SCHEME_PARENT_PAGE" val="2_11"/>
  <p:tag name="KSO_WM_UNIT_TYPE" val="i"/>
  <p:tag name="KSO_WM_UNIT_INDEX" val="57"/>
</p:tagLst>
</file>

<file path=ppt/tags/tag1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8"/>
  <p:tag name="KSO_WM_UNIT_LAYERLEVEL" val="1"/>
  <p:tag name="KSO_WM_TAG_VERSION" val="1.0"/>
  <p:tag name="KSO_WM_BEAUTIFY_FLAG" val="#wm#"/>
  <p:tag name="KSO_WM_UNIT_COLOR_SCHEME_SHAPE_ID" val="236"/>
  <p:tag name="KSO_WM_UNIT_COLOR_SCHEME_PARENT_PAGE" val="2_11"/>
  <p:tag name="KSO_WM_UNIT_TYPE" val="i"/>
  <p:tag name="KSO_WM_UNIT_INDEX" val="58"/>
</p:tagLst>
</file>

<file path=ppt/tags/tag1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9"/>
  <p:tag name="KSO_WM_UNIT_LAYERLEVEL" val="1"/>
  <p:tag name="KSO_WM_TAG_VERSION" val="1.0"/>
  <p:tag name="KSO_WM_BEAUTIFY_FLAG" val="#wm#"/>
  <p:tag name="KSO_WM_UNIT_COLOR_SCHEME_SHAPE_ID" val="237"/>
  <p:tag name="KSO_WM_UNIT_COLOR_SCHEME_PARENT_PAGE" val="2_11"/>
  <p:tag name="KSO_WM_UNIT_TYPE" val="i"/>
  <p:tag name="KSO_WM_UNIT_INDEX" val="59"/>
</p:tagLst>
</file>

<file path=ppt/tags/tag1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0"/>
  <p:tag name="KSO_WM_UNIT_LAYERLEVEL" val="1"/>
  <p:tag name="KSO_WM_TAG_VERSION" val="1.0"/>
  <p:tag name="KSO_WM_BEAUTIFY_FLAG" val="#wm#"/>
  <p:tag name="KSO_WM_UNIT_COLOR_SCHEME_SHAPE_ID" val="238"/>
  <p:tag name="KSO_WM_UNIT_COLOR_SCHEME_PARENT_PAGE" val="2_11"/>
  <p:tag name="KSO_WM_UNIT_TYPE" val="i"/>
  <p:tag name="KSO_WM_UNIT_INDEX" val="60"/>
</p:tagLst>
</file>

<file path=ppt/tags/tag1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1"/>
  <p:tag name="KSO_WM_UNIT_LAYERLEVEL" val="1"/>
  <p:tag name="KSO_WM_TAG_VERSION" val="1.0"/>
  <p:tag name="KSO_WM_BEAUTIFY_FLAG" val="#wm#"/>
  <p:tag name="KSO_WM_UNIT_COLOR_SCHEME_SHAPE_ID" val="239"/>
  <p:tag name="KSO_WM_UNIT_COLOR_SCHEME_PARENT_PAGE" val="2_11"/>
  <p:tag name="KSO_WM_UNIT_TYPE" val="i"/>
  <p:tag name="KSO_WM_UNIT_INDEX" val="61"/>
</p:tagLst>
</file>

<file path=ppt/tags/tag1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2"/>
  <p:tag name="KSO_WM_UNIT_LAYERLEVEL" val="1"/>
  <p:tag name="KSO_WM_TAG_VERSION" val="1.0"/>
  <p:tag name="KSO_WM_BEAUTIFY_FLAG" val="#wm#"/>
  <p:tag name="KSO_WM_UNIT_COLOR_SCHEME_SHAPE_ID" val="240"/>
  <p:tag name="KSO_WM_UNIT_COLOR_SCHEME_PARENT_PAGE" val="2_11"/>
  <p:tag name="KSO_WM_UNIT_TYPE" val="i"/>
  <p:tag name="KSO_WM_UNIT_INDEX" val="6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4"/>
  <p:tag name="KSO_WM_UNIT_COLOR_SCHEME_PARENT_PAGE" val="2_1"/>
</p:tagLst>
</file>

<file path=ppt/tags/tag1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3"/>
  <p:tag name="KSO_WM_UNIT_LAYERLEVEL" val="1"/>
  <p:tag name="KSO_WM_TAG_VERSION" val="1.0"/>
  <p:tag name="KSO_WM_BEAUTIFY_FLAG" val="#wm#"/>
  <p:tag name="KSO_WM_UNIT_COLOR_SCHEME_SHAPE_ID" val="241"/>
  <p:tag name="KSO_WM_UNIT_COLOR_SCHEME_PARENT_PAGE" val="2_11"/>
  <p:tag name="KSO_WM_UNIT_TYPE" val="i"/>
  <p:tag name="KSO_WM_UNIT_INDEX" val="63"/>
</p:tagLst>
</file>

<file path=ppt/tags/tag1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4"/>
  <p:tag name="KSO_WM_UNIT_LAYERLEVEL" val="1"/>
  <p:tag name="KSO_WM_TAG_VERSION" val="1.0"/>
  <p:tag name="KSO_WM_BEAUTIFY_FLAG" val="#wm#"/>
  <p:tag name="KSO_WM_UNIT_COLOR_SCHEME_SHAPE_ID" val="242"/>
  <p:tag name="KSO_WM_UNIT_COLOR_SCHEME_PARENT_PAGE" val="2_11"/>
  <p:tag name="KSO_WM_UNIT_TYPE" val="i"/>
  <p:tag name="KSO_WM_UNIT_INDEX" val="64"/>
</p:tagLst>
</file>

<file path=ppt/tags/tag1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5"/>
  <p:tag name="KSO_WM_UNIT_LAYERLEVEL" val="1"/>
  <p:tag name="KSO_WM_TAG_VERSION" val="1.0"/>
  <p:tag name="KSO_WM_BEAUTIFY_FLAG" val="#wm#"/>
  <p:tag name="KSO_WM_UNIT_COLOR_SCHEME_SHAPE_ID" val="243"/>
  <p:tag name="KSO_WM_UNIT_COLOR_SCHEME_PARENT_PAGE" val="2_11"/>
  <p:tag name="KSO_WM_UNIT_TYPE" val="i"/>
  <p:tag name="KSO_WM_UNIT_INDEX" val="65"/>
</p:tagLst>
</file>

<file path=ppt/tags/tag1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6"/>
  <p:tag name="KSO_WM_UNIT_LAYERLEVEL" val="1"/>
  <p:tag name="KSO_WM_TAG_VERSION" val="1.0"/>
  <p:tag name="KSO_WM_BEAUTIFY_FLAG" val="#wm#"/>
  <p:tag name="KSO_WM_UNIT_COLOR_SCHEME_SHAPE_ID" val="244"/>
  <p:tag name="KSO_WM_UNIT_COLOR_SCHEME_PARENT_PAGE" val="2_11"/>
  <p:tag name="KSO_WM_UNIT_TYPE" val="i"/>
  <p:tag name="KSO_WM_UNIT_INDEX" val="66"/>
</p:tagLst>
</file>

<file path=ppt/tags/tag1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7"/>
  <p:tag name="KSO_WM_UNIT_LAYERLEVEL" val="1"/>
  <p:tag name="KSO_WM_TAG_VERSION" val="1.0"/>
  <p:tag name="KSO_WM_BEAUTIFY_FLAG" val="#wm#"/>
  <p:tag name="KSO_WM_UNIT_COLOR_SCHEME_SHAPE_ID" val="245"/>
  <p:tag name="KSO_WM_UNIT_COLOR_SCHEME_PARENT_PAGE" val="2_11"/>
  <p:tag name="KSO_WM_UNIT_TYPE" val="i"/>
  <p:tag name="KSO_WM_UNIT_INDEX" val="67"/>
</p:tagLst>
</file>

<file path=ppt/tags/tag1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8"/>
  <p:tag name="KSO_WM_UNIT_LAYERLEVEL" val="1"/>
  <p:tag name="KSO_WM_TAG_VERSION" val="1.0"/>
  <p:tag name="KSO_WM_BEAUTIFY_FLAG" val="#wm#"/>
  <p:tag name="KSO_WM_UNIT_COLOR_SCHEME_SHAPE_ID" val="246"/>
  <p:tag name="KSO_WM_UNIT_COLOR_SCHEME_PARENT_PAGE" val="2_11"/>
  <p:tag name="KSO_WM_UNIT_TYPE" val="i"/>
  <p:tag name="KSO_WM_UNIT_INDEX" val="68"/>
</p:tagLst>
</file>

<file path=ppt/tags/tag1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9"/>
  <p:tag name="KSO_WM_UNIT_LAYERLEVEL" val="1"/>
  <p:tag name="KSO_WM_TAG_VERSION" val="1.0"/>
  <p:tag name="KSO_WM_BEAUTIFY_FLAG" val="#wm#"/>
  <p:tag name="KSO_WM_UNIT_COLOR_SCHEME_SHAPE_ID" val="247"/>
  <p:tag name="KSO_WM_UNIT_COLOR_SCHEME_PARENT_PAGE" val="2_11"/>
  <p:tag name="KSO_WM_UNIT_TYPE" val="i"/>
  <p:tag name="KSO_WM_UNIT_INDEX" val="69"/>
</p:tagLst>
</file>

<file path=ppt/tags/tag1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0"/>
  <p:tag name="KSO_WM_UNIT_LAYERLEVEL" val="1"/>
  <p:tag name="KSO_WM_TAG_VERSION" val="1.0"/>
  <p:tag name="KSO_WM_BEAUTIFY_FLAG" val="#wm#"/>
  <p:tag name="KSO_WM_UNIT_COLOR_SCHEME_SHAPE_ID" val="248"/>
  <p:tag name="KSO_WM_UNIT_COLOR_SCHEME_PARENT_PAGE" val="2_11"/>
  <p:tag name="KSO_WM_UNIT_TYPE" val="i"/>
  <p:tag name="KSO_WM_UNIT_INDEX" val="70"/>
</p:tagLst>
</file>

<file path=ppt/tags/tag1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1"/>
  <p:tag name="KSO_WM_UNIT_LAYERLEVEL" val="1"/>
  <p:tag name="KSO_WM_TAG_VERSION" val="1.0"/>
  <p:tag name="KSO_WM_BEAUTIFY_FLAG" val="#wm#"/>
  <p:tag name="KSO_WM_UNIT_COLOR_SCHEME_SHAPE_ID" val="249"/>
  <p:tag name="KSO_WM_UNIT_COLOR_SCHEME_PARENT_PAGE" val="2_11"/>
  <p:tag name="KSO_WM_UNIT_TYPE" val="i"/>
  <p:tag name="KSO_WM_UNIT_INDEX" val="71"/>
</p:tagLst>
</file>

<file path=ppt/tags/tag1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2"/>
  <p:tag name="KSO_WM_UNIT_LAYERLEVEL" val="1"/>
  <p:tag name="KSO_WM_TAG_VERSION" val="1.0"/>
  <p:tag name="KSO_WM_BEAUTIFY_FLAG" val="#wm#"/>
  <p:tag name="KSO_WM_UNIT_COLOR_SCHEME_SHAPE_ID" val="250"/>
  <p:tag name="KSO_WM_UNIT_COLOR_SCHEME_PARENT_PAGE" val="2_11"/>
  <p:tag name="KSO_WM_UNIT_TYPE" val="i"/>
  <p:tag name="KSO_WM_UNIT_INDEX" val="7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5"/>
  <p:tag name="KSO_WM_UNIT_COLOR_SCHEME_PARENT_PAGE" val="2_1"/>
</p:tagLst>
</file>

<file path=ppt/tags/tag1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3"/>
  <p:tag name="KSO_WM_UNIT_LAYERLEVEL" val="1"/>
  <p:tag name="KSO_WM_TAG_VERSION" val="1.0"/>
  <p:tag name="KSO_WM_BEAUTIFY_FLAG" val="#wm#"/>
  <p:tag name="KSO_WM_UNIT_COLOR_SCHEME_SHAPE_ID" val="251"/>
  <p:tag name="KSO_WM_UNIT_COLOR_SCHEME_PARENT_PAGE" val="2_11"/>
  <p:tag name="KSO_WM_UNIT_TYPE" val="i"/>
  <p:tag name="KSO_WM_UNIT_INDEX" val="73"/>
</p:tagLst>
</file>

<file path=ppt/tags/tag1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4"/>
  <p:tag name="KSO_WM_UNIT_LAYERLEVEL" val="1"/>
  <p:tag name="KSO_WM_TAG_VERSION" val="1.0"/>
  <p:tag name="KSO_WM_BEAUTIFY_FLAG" val="#wm#"/>
  <p:tag name="KSO_WM_UNIT_COLOR_SCHEME_SHAPE_ID" val="252"/>
  <p:tag name="KSO_WM_UNIT_COLOR_SCHEME_PARENT_PAGE" val="2_11"/>
  <p:tag name="KSO_WM_UNIT_TYPE" val="i"/>
  <p:tag name="KSO_WM_UNIT_INDEX" val="74"/>
</p:tagLst>
</file>

<file path=ppt/tags/tag1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5"/>
  <p:tag name="KSO_WM_UNIT_LAYERLEVEL" val="1"/>
  <p:tag name="KSO_WM_TAG_VERSION" val="1.0"/>
  <p:tag name="KSO_WM_BEAUTIFY_FLAG" val="#wm#"/>
  <p:tag name="KSO_WM_UNIT_COLOR_SCHEME_SHAPE_ID" val="253"/>
  <p:tag name="KSO_WM_UNIT_COLOR_SCHEME_PARENT_PAGE" val="2_11"/>
  <p:tag name="KSO_WM_UNIT_TYPE" val="i"/>
  <p:tag name="KSO_WM_UNIT_INDEX" val="75"/>
</p:tagLst>
</file>

<file path=ppt/tags/tag1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6"/>
  <p:tag name="KSO_WM_UNIT_LAYERLEVEL" val="1"/>
  <p:tag name="KSO_WM_TAG_VERSION" val="1.0"/>
  <p:tag name="KSO_WM_BEAUTIFY_FLAG" val="#wm#"/>
  <p:tag name="KSO_WM_UNIT_COLOR_SCHEME_SHAPE_ID" val="254"/>
  <p:tag name="KSO_WM_UNIT_COLOR_SCHEME_PARENT_PAGE" val="2_11"/>
  <p:tag name="KSO_WM_UNIT_TYPE" val="i"/>
  <p:tag name="KSO_WM_UNIT_INDEX" val="76"/>
</p:tagLst>
</file>

<file path=ppt/tags/tag1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7"/>
  <p:tag name="KSO_WM_UNIT_LAYERLEVEL" val="1"/>
  <p:tag name="KSO_WM_TAG_VERSION" val="1.0"/>
  <p:tag name="KSO_WM_BEAUTIFY_FLAG" val="#wm#"/>
  <p:tag name="KSO_WM_UNIT_COLOR_SCHEME_SHAPE_ID" val="255"/>
  <p:tag name="KSO_WM_UNIT_COLOR_SCHEME_PARENT_PAGE" val="2_11"/>
  <p:tag name="KSO_WM_UNIT_TYPE" val="i"/>
  <p:tag name="KSO_WM_UNIT_INDEX" val="77"/>
</p:tagLst>
</file>

<file path=ppt/tags/tag1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8"/>
  <p:tag name="KSO_WM_UNIT_LAYERLEVEL" val="1"/>
  <p:tag name="KSO_WM_TAG_VERSION" val="1.0"/>
  <p:tag name="KSO_WM_BEAUTIFY_FLAG" val="#wm#"/>
  <p:tag name="KSO_WM_UNIT_COLOR_SCHEME_SHAPE_ID" val="256"/>
  <p:tag name="KSO_WM_UNIT_COLOR_SCHEME_PARENT_PAGE" val="2_11"/>
  <p:tag name="KSO_WM_UNIT_TYPE" val="i"/>
  <p:tag name="KSO_WM_UNIT_INDEX" val="78"/>
</p:tagLst>
</file>

<file path=ppt/tags/tag1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9"/>
  <p:tag name="KSO_WM_UNIT_LAYERLEVEL" val="1"/>
  <p:tag name="KSO_WM_TAG_VERSION" val="1.0"/>
  <p:tag name="KSO_WM_BEAUTIFY_FLAG" val="#wm#"/>
  <p:tag name="KSO_WM_UNIT_COLOR_SCHEME_SHAPE_ID" val="257"/>
  <p:tag name="KSO_WM_UNIT_COLOR_SCHEME_PARENT_PAGE" val="2_11"/>
  <p:tag name="KSO_WM_UNIT_TYPE" val="i"/>
  <p:tag name="KSO_WM_UNIT_INDEX" val="79"/>
</p:tagLst>
</file>

<file path=ppt/tags/tag1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80"/>
  <p:tag name="KSO_WM_UNIT_LAYERLEVEL" val="1"/>
  <p:tag name="KSO_WM_TAG_VERSION" val="1.0"/>
  <p:tag name="KSO_WM_BEAUTIFY_FLAG" val="#wm#"/>
  <p:tag name="KSO_WM_UNIT_COLOR_SCHEME_SHAPE_ID" val="258"/>
  <p:tag name="KSO_WM_UNIT_COLOR_SCHEME_PARENT_PAGE" val="2_11"/>
  <p:tag name="KSO_WM_UNIT_TYPE" val="i"/>
  <p:tag name="KSO_WM_UNIT_INDEX" val="80"/>
</p:tagLst>
</file>

<file path=ppt/tags/tag1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81"/>
  <p:tag name="KSO_WM_UNIT_LAYERLEVEL" val="1"/>
  <p:tag name="KSO_WM_TAG_VERSION" val="1.0"/>
  <p:tag name="KSO_WM_BEAUTIFY_FLAG" val="#wm#"/>
  <p:tag name="KSO_WM_UNIT_COLOR_SCHEME_SHAPE_ID" val="259"/>
  <p:tag name="KSO_WM_UNIT_COLOR_SCHEME_PARENT_PAGE" val="2_11"/>
  <p:tag name="KSO_WM_UNIT_TYPE" val="i"/>
  <p:tag name="KSO_WM_UNIT_INDEX" val="81"/>
</p:tagLst>
</file>

<file path=ppt/tags/tag1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82"/>
  <p:tag name="KSO_WM_UNIT_LAYERLEVEL" val="1"/>
  <p:tag name="KSO_WM_TAG_VERSION" val="1.0"/>
  <p:tag name="KSO_WM_BEAUTIFY_FLAG" val="#wm#"/>
  <p:tag name="KSO_WM_UNIT_COLOR_SCHEME_SHAPE_ID" val="260"/>
  <p:tag name="KSO_WM_UNIT_COLOR_SCHEME_PARENT_PAGE" val="2_11"/>
  <p:tag name="KSO_WM_UNIT_TYPE" val="i"/>
  <p:tag name="KSO_WM_UNIT_INDEX" val="8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6"/>
  <p:tag name="KSO_WM_UNIT_COLOR_SCHEME_PARENT_PAGE" val="2_1"/>
</p:tagLst>
</file>

<file path=ppt/tags/tag1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83"/>
  <p:tag name="KSO_WM_UNIT_LAYERLEVEL" val="1"/>
  <p:tag name="KSO_WM_TAG_VERSION" val="1.0"/>
  <p:tag name="KSO_WM_BEAUTIFY_FLAG" val="#wm#"/>
  <p:tag name="KSO_WM_UNIT_COLOR_SCHEME_SHAPE_ID" val="261"/>
  <p:tag name="KSO_WM_UNIT_COLOR_SCHEME_PARENT_PAGE" val="2_11"/>
  <p:tag name="KSO_WM_UNIT_TYPE" val="i"/>
  <p:tag name="KSO_WM_UNIT_INDEX" val="83"/>
</p:tagLst>
</file>

<file path=ppt/tags/tag1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84"/>
  <p:tag name="KSO_WM_UNIT_LAYERLEVEL" val="1"/>
  <p:tag name="KSO_WM_TAG_VERSION" val="1.0"/>
  <p:tag name="KSO_WM_BEAUTIFY_FLAG" val="#wm#"/>
  <p:tag name="KSO_WM_UNIT_COLOR_SCHEME_SHAPE_ID" val="262"/>
  <p:tag name="KSO_WM_UNIT_COLOR_SCHEME_PARENT_PAGE" val="2_11"/>
  <p:tag name="KSO_WM_UNIT_TYPE" val="i"/>
  <p:tag name="KSO_WM_UNIT_INDEX" val="84"/>
</p:tagLst>
</file>

<file path=ppt/tags/tag1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85"/>
  <p:tag name="KSO_WM_UNIT_LAYERLEVEL" val="1"/>
  <p:tag name="KSO_WM_TAG_VERSION" val="1.0"/>
  <p:tag name="KSO_WM_BEAUTIFY_FLAG" val="#wm#"/>
  <p:tag name="KSO_WM_UNIT_COLOR_SCHEME_SHAPE_ID" val="263"/>
  <p:tag name="KSO_WM_UNIT_COLOR_SCHEME_PARENT_PAGE" val="2_11"/>
  <p:tag name="KSO_WM_UNIT_TYPE" val="i"/>
  <p:tag name="KSO_WM_UNIT_INDEX" val="85"/>
</p:tagLst>
</file>

<file path=ppt/tags/tag1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86"/>
  <p:tag name="KSO_WM_UNIT_LAYERLEVEL" val="1"/>
  <p:tag name="KSO_WM_TAG_VERSION" val="1.0"/>
  <p:tag name="KSO_WM_BEAUTIFY_FLAG" val="#wm#"/>
  <p:tag name="KSO_WM_UNIT_COLOR_SCHEME_SHAPE_ID" val="264"/>
  <p:tag name="KSO_WM_UNIT_COLOR_SCHEME_PARENT_PAGE" val="2_11"/>
  <p:tag name="KSO_WM_UNIT_TYPE" val="i"/>
  <p:tag name="KSO_WM_UNIT_INDEX" val="86"/>
</p:tagLst>
</file>

<file path=ppt/tags/tag1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87"/>
  <p:tag name="KSO_WM_UNIT_LAYERLEVEL" val="1"/>
  <p:tag name="KSO_WM_TAG_VERSION" val="1.0"/>
  <p:tag name="KSO_WM_BEAUTIFY_FLAG" val="#wm#"/>
  <p:tag name="KSO_WM_UNIT_COLOR_SCHEME_SHAPE_ID" val="265"/>
  <p:tag name="KSO_WM_UNIT_COLOR_SCHEME_PARENT_PAGE" val="2_11"/>
  <p:tag name="KSO_WM_UNIT_TYPE" val="i"/>
  <p:tag name="KSO_WM_UNIT_INDEX" val="87"/>
</p:tagLst>
</file>

<file path=ppt/tags/tag1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88"/>
  <p:tag name="KSO_WM_UNIT_LAYERLEVEL" val="1"/>
  <p:tag name="KSO_WM_TAG_VERSION" val="1.0"/>
  <p:tag name="KSO_WM_BEAUTIFY_FLAG" val="#wm#"/>
  <p:tag name="KSO_WM_UNIT_COLOR_SCHEME_SHAPE_ID" val="266"/>
  <p:tag name="KSO_WM_UNIT_COLOR_SCHEME_PARENT_PAGE" val="2_11"/>
  <p:tag name="KSO_WM_UNIT_TYPE" val="i"/>
  <p:tag name="KSO_WM_UNIT_INDEX" val="88"/>
</p:tagLst>
</file>

<file path=ppt/tags/tag1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89"/>
  <p:tag name="KSO_WM_UNIT_LAYERLEVEL" val="1"/>
  <p:tag name="KSO_WM_TAG_VERSION" val="1.0"/>
  <p:tag name="KSO_WM_BEAUTIFY_FLAG" val="#wm#"/>
  <p:tag name="KSO_WM_UNIT_COLOR_SCHEME_SHAPE_ID" val="267"/>
  <p:tag name="KSO_WM_UNIT_COLOR_SCHEME_PARENT_PAGE" val="2_11"/>
  <p:tag name="KSO_WM_UNIT_TYPE" val="i"/>
  <p:tag name="KSO_WM_UNIT_INDEX" val="89"/>
</p:tagLst>
</file>

<file path=ppt/tags/tag1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90"/>
  <p:tag name="KSO_WM_UNIT_LAYERLEVEL" val="1"/>
  <p:tag name="KSO_WM_TAG_VERSION" val="1.0"/>
  <p:tag name="KSO_WM_BEAUTIFY_FLAG" val="#wm#"/>
  <p:tag name="KSO_WM_UNIT_COLOR_SCHEME_SHAPE_ID" val="268"/>
  <p:tag name="KSO_WM_UNIT_COLOR_SCHEME_PARENT_PAGE" val="2_11"/>
  <p:tag name="KSO_WM_UNIT_TYPE" val="i"/>
  <p:tag name="KSO_WM_UNIT_INDEX" val="90"/>
</p:tagLst>
</file>

<file path=ppt/tags/tag1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91"/>
  <p:tag name="KSO_WM_UNIT_LAYERLEVEL" val="1"/>
  <p:tag name="KSO_WM_TAG_VERSION" val="1.0"/>
  <p:tag name="KSO_WM_BEAUTIFY_FLAG" val="#wm#"/>
  <p:tag name="KSO_WM_UNIT_COLOR_SCHEME_SHAPE_ID" val="269"/>
  <p:tag name="KSO_WM_UNIT_COLOR_SCHEME_PARENT_PAGE" val="2_11"/>
  <p:tag name="KSO_WM_UNIT_TYPE" val="i"/>
  <p:tag name="KSO_WM_UNIT_INDEX" val="91"/>
</p:tagLst>
</file>

<file path=ppt/tags/tag1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92"/>
  <p:tag name="KSO_WM_UNIT_LAYERLEVEL" val="1"/>
  <p:tag name="KSO_WM_TAG_VERSION" val="1.0"/>
  <p:tag name="KSO_WM_BEAUTIFY_FLAG" val="#wm#"/>
  <p:tag name="KSO_WM_UNIT_COLOR_SCHEME_SHAPE_ID" val="270"/>
  <p:tag name="KSO_WM_UNIT_COLOR_SCHEME_PARENT_PAGE" val="2_11"/>
  <p:tag name="KSO_WM_UNIT_TYPE" val="i"/>
  <p:tag name="KSO_WM_UNIT_INDEX" val="9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7"/>
  <p:tag name="KSO_WM_UNIT_COLOR_SCHEME_PARENT_PAGE" val="2_1"/>
</p:tagLst>
</file>

<file path=ppt/tags/tag1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93"/>
  <p:tag name="KSO_WM_UNIT_LAYERLEVEL" val="1"/>
  <p:tag name="KSO_WM_TAG_VERSION" val="1.0"/>
  <p:tag name="KSO_WM_BEAUTIFY_FLAG" val="#wm#"/>
  <p:tag name="KSO_WM_UNIT_COLOR_SCHEME_SHAPE_ID" val="271"/>
  <p:tag name="KSO_WM_UNIT_COLOR_SCHEME_PARENT_PAGE" val="2_11"/>
  <p:tag name="KSO_WM_UNIT_TYPE" val="i"/>
  <p:tag name="KSO_WM_UNIT_INDEX" val="93"/>
</p:tagLst>
</file>

<file path=ppt/tags/tag1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94"/>
  <p:tag name="KSO_WM_UNIT_LAYERLEVEL" val="1"/>
  <p:tag name="KSO_WM_TAG_VERSION" val="1.0"/>
  <p:tag name="KSO_WM_BEAUTIFY_FLAG" val="#wm#"/>
  <p:tag name="KSO_WM_UNIT_COLOR_SCHEME_SHAPE_ID" val="272"/>
  <p:tag name="KSO_WM_UNIT_COLOR_SCHEME_PARENT_PAGE" val="2_11"/>
  <p:tag name="KSO_WM_UNIT_TYPE" val="i"/>
  <p:tag name="KSO_WM_UNIT_INDEX" val="94"/>
</p:tagLst>
</file>

<file path=ppt/tags/tag1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95"/>
  <p:tag name="KSO_WM_UNIT_LAYERLEVEL" val="1"/>
  <p:tag name="KSO_WM_TAG_VERSION" val="1.0"/>
  <p:tag name="KSO_WM_BEAUTIFY_FLAG" val="#wm#"/>
  <p:tag name="KSO_WM_UNIT_COLOR_SCHEME_SHAPE_ID" val="273"/>
  <p:tag name="KSO_WM_UNIT_COLOR_SCHEME_PARENT_PAGE" val="2_11"/>
  <p:tag name="KSO_WM_UNIT_TYPE" val="i"/>
  <p:tag name="KSO_WM_UNIT_INDEX" val="95"/>
</p:tagLst>
</file>

<file path=ppt/tags/tag1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96"/>
  <p:tag name="KSO_WM_UNIT_LAYERLEVEL" val="1"/>
  <p:tag name="KSO_WM_TAG_VERSION" val="1.0"/>
  <p:tag name="KSO_WM_BEAUTIFY_FLAG" val="#wm#"/>
  <p:tag name="KSO_WM_UNIT_COLOR_SCHEME_SHAPE_ID" val="274"/>
  <p:tag name="KSO_WM_UNIT_COLOR_SCHEME_PARENT_PAGE" val="2_11"/>
  <p:tag name="KSO_WM_UNIT_TYPE" val="i"/>
  <p:tag name="KSO_WM_UNIT_INDEX" val="96"/>
</p:tagLst>
</file>

<file path=ppt/tags/tag1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97"/>
  <p:tag name="KSO_WM_UNIT_LAYERLEVEL" val="1"/>
  <p:tag name="KSO_WM_TAG_VERSION" val="1.0"/>
  <p:tag name="KSO_WM_BEAUTIFY_FLAG" val="#wm#"/>
  <p:tag name="KSO_WM_UNIT_COLOR_SCHEME_SHAPE_ID" val="275"/>
  <p:tag name="KSO_WM_UNIT_COLOR_SCHEME_PARENT_PAGE" val="2_11"/>
  <p:tag name="KSO_WM_UNIT_TYPE" val="i"/>
  <p:tag name="KSO_WM_UNIT_INDEX" val="97"/>
</p:tagLst>
</file>

<file path=ppt/tags/tag1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98"/>
  <p:tag name="KSO_WM_UNIT_LAYERLEVEL" val="1"/>
  <p:tag name="KSO_WM_TAG_VERSION" val="1.0"/>
  <p:tag name="KSO_WM_BEAUTIFY_FLAG" val="#wm#"/>
  <p:tag name="KSO_WM_UNIT_COLOR_SCHEME_SHAPE_ID" val="276"/>
  <p:tag name="KSO_WM_UNIT_COLOR_SCHEME_PARENT_PAGE" val="2_11"/>
  <p:tag name="KSO_WM_UNIT_TYPE" val="i"/>
  <p:tag name="KSO_WM_UNIT_INDEX" val="98"/>
</p:tagLst>
</file>

<file path=ppt/tags/tag1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99"/>
  <p:tag name="KSO_WM_UNIT_LAYERLEVEL" val="1"/>
  <p:tag name="KSO_WM_TAG_VERSION" val="1.0"/>
  <p:tag name="KSO_WM_BEAUTIFY_FLAG" val="#wm#"/>
  <p:tag name="KSO_WM_UNIT_COLOR_SCHEME_SHAPE_ID" val="277"/>
  <p:tag name="KSO_WM_UNIT_COLOR_SCHEME_PARENT_PAGE" val="2_11"/>
  <p:tag name="KSO_WM_UNIT_TYPE" val="i"/>
  <p:tag name="KSO_WM_UNIT_INDEX" val="99"/>
</p:tagLst>
</file>

<file path=ppt/tags/tag1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00"/>
  <p:tag name="KSO_WM_UNIT_LAYERLEVEL" val="1"/>
  <p:tag name="KSO_WM_TAG_VERSION" val="1.0"/>
  <p:tag name="KSO_WM_BEAUTIFY_FLAG" val="#wm#"/>
  <p:tag name="KSO_WM_UNIT_COLOR_SCHEME_SHAPE_ID" val="278"/>
  <p:tag name="KSO_WM_UNIT_COLOR_SCHEME_PARENT_PAGE" val="2_11"/>
  <p:tag name="KSO_WM_UNIT_TYPE" val="i"/>
  <p:tag name="KSO_WM_UNIT_INDEX" val="100"/>
</p:tagLst>
</file>

<file path=ppt/tags/tag1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01"/>
  <p:tag name="KSO_WM_UNIT_LAYERLEVEL" val="1"/>
  <p:tag name="KSO_WM_TAG_VERSION" val="1.0"/>
  <p:tag name="KSO_WM_BEAUTIFY_FLAG" val="#wm#"/>
  <p:tag name="KSO_WM_UNIT_COLOR_SCHEME_SHAPE_ID" val="279"/>
  <p:tag name="KSO_WM_UNIT_COLOR_SCHEME_PARENT_PAGE" val="2_11"/>
  <p:tag name="KSO_WM_UNIT_TYPE" val="i"/>
  <p:tag name="KSO_WM_UNIT_INDEX" val="101"/>
</p:tagLst>
</file>

<file path=ppt/tags/tag1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02"/>
  <p:tag name="KSO_WM_UNIT_LAYERLEVEL" val="1"/>
  <p:tag name="KSO_WM_TAG_VERSION" val="1.0"/>
  <p:tag name="KSO_WM_BEAUTIFY_FLAG" val="#wm#"/>
  <p:tag name="KSO_WM_UNIT_COLOR_SCHEME_SHAPE_ID" val="280"/>
  <p:tag name="KSO_WM_UNIT_COLOR_SCHEME_PARENT_PAGE" val="2_11"/>
  <p:tag name="KSO_WM_UNIT_TYPE" val="i"/>
  <p:tag name="KSO_WM_UNIT_INDEX" val="10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2"/>
  <p:tag name="KSO_WM_UNIT_COLOR_SCHEME_PARENT_PAGE" val="2_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8"/>
  <p:tag name="KSO_WM_UNIT_COLOR_SCHEME_PARENT_PAGE" val="2_1"/>
</p:tagLst>
</file>

<file path=ppt/tags/tag1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03"/>
  <p:tag name="KSO_WM_UNIT_LAYERLEVEL" val="1"/>
  <p:tag name="KSO_WM_TAG_VERSION" val="1.0"/>
  <p:tag name="KSO_WM_BEAUTIFY_FLAG" val="#wm#"/>
  <p:tag name="KSO_WM_UNIT_COLOR_SCHEME_SHAPE_ID" val="281"/>
  <p:tag name="KSO_WM_UNIT_COLOR_SCHEME_PARENT_PAGE" val="2_11"/>
  <p:tag name="KSO_WM_UNIT_TYPE" val="i"/>
  <p:tag name="KSO_WM_UNIT_INDEX" val="103"/>
</p:tagLst>
</file>

<file path=ppt/tags/tag1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04"/>
  <p:tag name="KSO_WM_UNIT_LAYERLEVEL" val="1"/>
  <p:tag name="KSO_WM_TAG_VERSION" val="1.0"/>
  <p:tag name="KSO_WM_BEAUTIFY_FLAG" val="#wm#"/>
  <p:tag name="KSO_WM_UNIT_COLOR_SCHEME_SHAPE_ID" val="282"/>
  <p:tag name="KSO_WM_UNIT_COLOR_SCHEME_PARENT_PAGE" val="2_11"/>
  <p:tag name="KSO_WM_UNIT_TYPE" val="i"/>
  <p:tag name="KSO_WM_UNIT_INDEX" val="104"/>
</p:tagLst>
</file>

<file path=ppt/tags/tag1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05"/>
  <p:tag name="KSO_WM_UNIT_LAYERLEVEL" val="1"/>
  <p:tag name="KSO_WM_TAG_VERSION" val="1.0"/>
  <p:tag name="KSO_WM_BEAUTIFY_FLAG" val="#wm#"/>
  <p:tag name="KSO_WM_UNIT_COLOR_SCHEME_SHAPE_ID" val="283"/>
  <p:tag name="KSO_WM_UNIT_COLOR_SCHEME_PARENT_PAGE" val="2_11"/>
  <p:tag name="KSO_WM_UNIT_TYPE" val="i"/>
  <p:tag name="KSO_WM_UNIT_INDEX" val="105"/>
</p:tagLst>
</file>

<file path=ppt/tags/tag1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06"/>
  <p:tag name="KSO_WM_UNIT_LAYERLEVEL" val="1"/>
  <p:tag name="KSO_WM_TAG_VERSION" val="1.0"/>
  <p:tag name="KSO_WM_BEAUTIFY_FLAG" val="#wm#"/>
  <p:tag name="KSO_WM_UNIT_COLOR_SCHEME_SHAPE_ID" val="284"/>
  <p:tag name="KSO_WM_UNIT_COLOR_SCHEME_PARENT_PAGE" val="2_11"/>
  <p:tag name="KSO_WM_UNIT_TYPE" val="i"/>
  <p:tag name="KSO_WM_UNIT_INDEX" val="106"/>
</p:tagLst>
</file>

<file path=ppt/tags/tag1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07"/>
  <p:tag name="KSO_WM_UNIT_LAYERLEVEL" val="1"/>
  <p:tag name="KSO_WM_TAG_VERSION" val="1.0"/>
  <p:tag name="KSO_WM_BEAUTIFY_FLAG" val="#wm#"/>
  <p:tag name="KSO_WM_UNIT_COLOR_SCHEME_SHAPE_ID" val="285"/>
  <p:tag name="KSO_WM_UNIT_COLOR_SCHEME_PARENT_PAGE" val="2_11"/>
  <p:tag name="KSO_WM_UNIT_TYPE" val="i"/>
  <p:tag name="KSO_WM_UNIT_INDEX" val="107"/>
</p:tagLst>
</file>

<file path=ppt/tags/tag1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08"/>
  <p:tag name="KSO_WM_UNIT_LAYERLEVEL" val="1"/>
  <p:tag name="KSO_WM_TAG_VERSION" val="1.0"/>
  <p:tag name="KSO_WM_BEAUTIFY_FLAG" val="#wm#"/>
  <p:tag name="KSO_WM_UNIT_COLOR_SCHEME_SHAPE_ID" val="286"/>
  <p:tag name="KSO_WM_UNIT_COLOR_SCHEME_PARENT_PAGE" val="2_11"/>
  <p:tag name="KSO_WM_UNIT_TYPE" val="i"/>
  <p:tag name="KSO_WM_UNIT_INDEX" val="108"/>
</p:tagLst>
</file>

<file path=ppt/tags/tag1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09"/>
  <p:tag name="KSO_WM_UNIT_LAYERLEVEL" val="1"/>
  <p:tag name="KSO_WM_TAG_VERSION" val="1.0"/>
  <p:tag name="KSO_WM_BEAUTIFY_FLAG" val="#wm#"/>
  <p:tag name="KSO_WM_UNIT_COLOR_SCHEME_SHAPE_ID" val="287"/>
  <p:tag name="KSO_WM_UNIT_COLOR_SCHEME_PARENT_PAGE" val="2_11"/>
  <p:tag name="KSO_WM_UNIT_TYPE" val="i"/>
  <p:tag name="KSO_WM_UNIT_INDEX" val="109"/>
</p:tagLst>
</file>

<file path=ppt/tags/tag1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10"/>
  <p:tag name="KSO_WM_UNIT_LAYERLEVEL" val="1"/>
  <p:tag name="KSO_WM_TAG_VERSION" val="1.0"/>
  <p:tag name="KSO_WM_BEAUTIFY_FLAG" val="#wm#"/>
  <p:tag name="KSO_WM_UNIT_COLOR_SCHEME_SHAPE_ID" val="288"/>
  <p:tag name="KSO_WM_UNIT_COLOR_SCHEME_PARENT_PAGE" val="2_11"/>
  <p:tag name="KSO_WM_UNIT_TYPE" val="i"/>
  <p:tag name="KSO_WM_UNIT_INDEX" val="110"/>
</p:tagLst>
</file>

<file path=ppt/tags/tag1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11"/>
  <p:tag name="KSO_WM_UNIT_LAYERLEVEL" val="1"/>
  <p:tag name="KSO_WM_TAG_VERSION" val="1.0"/>
  <p:tag name="KSO_WM_BEAUTIFY_FLAG" val="#wm#"/>
  <p:tag name="KSO_WM_UNIT_COLOR_SCHEME_SHAPE_ID" val="289"/>
  <p:tag name="KSO_WM_UNIT_COLOR_SCHEME_PARENT_PAGE" val="2_11"/>
  <p:tag name="KSO_WM_UNIT_TYPE" val="i"/>
  <p:tag name="KSO_WM_UNIT_INDEX" val="111"/>
</p:tagLst>
</file>

<file path=ppt/tags/tag1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12"/>
  <p:tag name="KSO_WM_UNIT_LAYERLEVEL" val="1"/>
  <p:tag name="KSO_WM_TAG_VERSION" val="1.0"/>
  <p:tag name="KSO_WM_BEAUTIFY_FLAG" val="#wm#"/>
  <p:tag name="KSO_WM_UNIT_COLOR_SCHEME_SHAPE_ID" val="290"/>
  <p:tag name="KSO_WM_UNIT_COLOR_SCHEME_PARENT_PAGE" val="2_11"/>
  <p:tag name="KSO_WM_UNIT_TYPE" val="i"/>
  <p:tag name="KSO_WM_UNIT_INDEX" val="11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9"/>
  <p:tag name="KSO_WM_UNIT_COLOR_SCHEME_PARENT_PAGE" val="2_1"/>
</p:tagLst>
</file>

<file path=ppt/tags/tag1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13"/>
  <p:tag name="KSO_WM_UNIT_LAYERLEVEL" val="1"/>
  <p:tag name="KSO_WM_TAG_VERSION" val="1.0"/>
  <p:tag name="KSO_WM_BEAUTIFY_FLAG" val="#wm#"/>
  <p:tag name="KSO_WM_UNIT_COLOR_SCHEME_SHAPE_ID" val="291"/>
  <p:tag name="KSO_WM_UNIT_COLOR_SCHEME_PARENT_PAGE" val="2_11"/>
  <p:tag name="KSO_WM_UNIT_TYPE" val="i"/>
  <p:tag name="KSO_WM_UNIT_INDEX" val="113"/>
</p:tagLst>
</file>

<file path=ppt/tags/tag1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14"/>
  <p:tag name="KSO_WM_UNIT_LAYERLEVEL" val="1"/>
  <p:tag name="KSO_WM_TAG_VERSION" val="1.0"/>
  <p:tag name="KSO_WM_BEAUTIFY_FLAG" val="#wm#"/>
  <p:tag name="KSO_WM_UNIT_COLOR_SCHEME_SHAPE_ID" val="292"/>
  <p:tag name="KSO_WM_UNIT_COLOR_SCHEME_PARENT_PAGE" val="2_11"/>
  <p:tag name="KSO_WM_UNIT_TYPE" val="i"/>
  <p:tag name="KSO_WM_UNIT_INDEX" val="114"/>
</p:tagLst>
</file>

<file path=ppt/tags/tag1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15"/>
  <p:tag name="KSO_WM_UNIT_LAYERLEVEL" val="1"/>
  <p:tag name="KSO_WM_TAG_VERSION" val="1.0"/>
  <p:tag name="KSO_WM_BEAUTIFY_FLAG" val="#wm#"/>
  <p:tag name="KSO_WM_UNIT_COLOR_SCHEME_SHAPE_ID" val="293"/>
  <p:tag name="KSO_WM_UNIT_COLOR_SCHEME_PARENT_PAGE" val="2_11"/>
  <p:tag name="KSO_WM_UNIT_TYPE" val="i"/>
  <p:tag name="KSO_WM_UNIT_INDEX" val="115"/>
</p:tagLst>
</file>

<file path=ppt/tags/tag1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16"/>
  <p:tag name="KSO_WM_UNIT_LAYERLEVEL" val="1"/>
  <p:tag name="KSO_WM_TAG_VERSION" val="1.0"/>
  <p:tag name="KSO_WM_BEAUTIFY_FLAG" val="#wm#"/>
  <p:tag name="KSO_WM_UNIT_COLOR_SCHEME_SHAPE_ID" val="294"/>
  <p:tag name="KSO_WM_UNIT_COLOR_SCHEME_PARENT_PAGE" val="2_11"/>
  <p:tag name="KSO_WM_UNIT_TYPE" val="i"/>
  <p:tag name="KSO_WM_UNIT_INDEX" val="116"/>
</p:tagLst>
</file>

<file path=ppt/tags/tag1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17"/>
  <p:tag name="KSO_WM_UNIT_LAYERLEVEL" val="1"/>
  <p:tag name="KSO_WM_TAG_VERSION" val="1.0"/>
  <p:tag name="KSO_WM_BEAUTIFY_FLAG" val="#wm#"/>
  <p:tag name="KSO_WM_UNIT_COLOR_SCHEME_SHAPE_ID" val="295"/>
  <p:tag name="KSO_WM_UNIT_COLOR_SCHEME_PARENT_PAGE" val="2_11"/>
  <p:tag name="KSO_WM_UNIT_TYPE" val="i"/>
  <p:tag name="KSO_WM_UNIT_INDEX" val="117"/>
</p:tagLst>
</file>

<file path=ppt/tags/tag1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18"/>
  <p:tag name="KSO_WM_UNIT_LAYERLEVEL" val="1"/>
  <p:tag name="KSO_WM_TAG_VERSION" val="1.0"/>
  <p:tag name="KSO_WM_BEAUTIFY_FLAG" val="#wm#"/>
  <p:tag name="KSO_WM_UNIT_COLOR_SCHEME_SHAPE_ID" val="296"/>
  <p:tag name="KSO_WM_UNIT_COLOR_SCHEME_PARENT_PAGE" val="2_11"/>
  <p:tag name="KSO_WM_UNIT_TYPE" val="i"/>
  <p:tag name="KSO_WM_UNIT_INDEX" val="118"/>
</p:tagLst>
</file>

<file path=ppt/tags/tag1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19"/>
  <p:tag name="KSO_WM_UNIT_LAYERLEVEL" val="1"/>
  <p:tag name="KSO_WM_TAG_VERSION" val="1.0"/>
  <p:tag name="KSO_WM_BEAUTIFY_FLAG" val="#wm#"/>
  <p:tag name="KSO_WM_UNIT_COLOR_SCHEME_SHAPE_ID" val="297"/>
  <p:tag name="KSO_WM_UNIT_COLOR_SCHEME_PARENT_PAGE" val="2_11"/>
  <p:tag name="KSO_WM_UNIT_TYPE" val="i"/>
  <p:tag name="KSO_WM_UNIT_INDEX" val="119"/>
</p:tagLst>
</file>

<file path=ppt/tags/tag1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20"/>
  <p:tag name="KSO_WM_UNIT_LAYERLEVEL" val="1"/>
  <p:tag name="KSO_WM_TAG_VERSION" val="1.0"/>
  <p:tag name="KSO_WM_BEAUTIFY_FLAG" val="#wm#"/>
  <p:tag name="KSO_WM_UNIT_COLOR_SCHEME_SHAPE_ID" val="298"/>
  <p:tag name="KSO_WM_UNIT_COLOR_SCHEME_PARENT_PAGE" val="2_11"/>
  <p:tag name="KSO_WM_UNIT_TYPE" val="i"/>
  <p:tag name="KSO_WM_UNIT_INDEX" val="120"/>
</p:tagLst>
</file>

<file path=ppt/tags/tag1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21"/>
  <p:tag name="KSO_WM_UNIT_LAYERLEVEL" val="1"/>
  <p:tag name="KSO_WM_TAG_VERSION" val="1.0"/>
  <p:tag name="KSO_WM_BEAUTIFY_FLAG" val="#wm#"/>
  <p:tag name="KSO_WM_UNIT_COLOR_SCHEME_SHAPE_ID" val="299"/>
  <p:tag name="KSO_WM_UNIT_COLOR_SCHEME_PARENT_PAGE" val="2_11"/>
  <p:tag name="KSO_WM_UNIT_TYPE" val="i"/>
  <p:tag name="KSO_WM_UNIT_INDEX" val="121"/>
</p:tagLst>
</file>

<file path=ppt/tags/tag1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22"/>
  <p:tag name="KSO_WM_UNIT_LAYERLEVEL" val="1"/>
  <p:tag name="KSO_WM_TAG_VERSION" val="1.0"/>
  <p:tag name="KSO_WM_BEAUTIFY_FLAG" val="#wm#"/>
  <p:tag name="KSO_WM_UNIT_COLOR_SCHEME_SHAPE_ID" val="300"/>
  <p:tag name="KSO_WM_UNIT_COLOR_SCHEME_PARENT_PAGE" val="2_11"/>
  <p:tag name="KSO_WM_UNIT_TYPE" val="i"/>
  <p:tag name="KSO_WM_UNIT_INDEX" val="12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0"/>
  <p:tag name="KSO_WM_UNIT_COLOR_SCHEME_PARENT_PAGE" val="2_1"/>
</p:tagLst>
</file>

<file path=ppt/tags/tag1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23"/>
  <p:tag name="KSO_WM_UNIT_LAYERLEVEL" val="1"/>
  <p:tag name="KSO_WM_TAG_VERSION" val="1.0"/>
  <p:tag name="KSO_WM_BEAUTIFY_FLAG" val="#wm#"/>
  <p:tag name="KSO_WM_UNIT_COLOR_SCHEME_SHAPE_ID" val="301"/>
  <p:tag name="KSO_WM_UNIT_COLOR_SCHEME_PARENT_PAGE" val="2_11"/>
  <p:tag name="KSO_WM_UNIT_TYPE" val="i"/>
  <p:tag name="KSO_WM_UNIT_INDEX" val="123"/>
</p:tagLst>
</file>

<file path=ppt/tags/tag1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24"/>
  <p:tag name="KSO_WM_UNIT_LAYERLEVEL" val="1"/>
  <p:tag name="KSO_WM_TAG_VERSION" val="1.0"/>
  <p:tag name="KSO_WM_BEAUTIFY_FLAG" val="#wm#"/>
  <p:tag name="KSO_WM_UNIT_COLOR_SCHEME_SHAPE_ID" val="302"/>
  <p:tag name="KSO_WM_UNIT_COLOR_SCHEME_PARENT_PAGE" val="2_11"/>
  <p:tag name="KSO_WM_UNIT_TYPE" val="i"/>
  <p:tag name="KSO_WM_UNIT_INDEX" val="124"/>
</p:tagLst>
</file>

<file path=ppt/tags/tag1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25"/>
  <p:tag name="KSO_WM_UNIT_LAYERLEVEL" val="1"/>
  <p:tag name="KSO_WM_TAG_VERSION" val="1.0"/>
  <p:tag name="KSO_WM_BEAUTIFY_FLAG" val="#wm#"/>
  <p:tag name="KSO_WM_UNIT_COLOR_SCHEME_SHAPE_ID" val="303"/>
  <p:tag name="KSO_WM_UNIT_COLOR_SCHEME_PARENT_PAGE" val="2_11"/>
  <p:tag name="KSO_WM_UNIT_TYPE" val="i"/>
  <p:tag name="KSO_WM_UNIT_INDEX" val="125"/>
</p:tagLst>
</file>

<file path=ppt/tags/tag1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26"/>
  <p:tag name="KSO_WM_UNIT_LAYERLEVEL" val="1"/>
  <p:tag name="KSO_WM_TAG_VERSION" val="1.0"/>
  <p:tag name="KSO_WM_BEAUTIFY_FLAG" val="#wm#"/>
  <p:tag name="KSO_WM_UNIT_COLOR_SCHEME_SHAPE_ID" val="304"/>
  <p:tag name="KSO_WM_UNIT_COLOR_SCHEME_PARENT_PAGE" val="2_11"/>
  <p:tag name="KSO_WM_UNIT_TYPE" val="i"/>
  <p:tag name="KSO_WM_UNIT_INDEX" val="126"/>
</p:tagLst>
</file>

<file path=ppt/tags/tag1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27"/>
  <p:tag name="KSO_WM_UNIT_LAYERLEVEL" val="1"/>
  <p:tag name="KSO_WM_TAG_VERSION" val="1.0"/>
  <p:tag name="KSO_WM_BEAUTIFY_FLAG" val="#wm#"/>
  <p:tag name="KSO_WM_UNIT_COLOR_SCHEME_SHAPE_ID" val="305"/>
  <p:tag name="KSO_WM_UNIT_COLOR_SCHEME_PARENT_PAGE" val="2_11"/>
  <p:tag name="KSO_WM_UNIT_TYPE" val="i"/>
  <p:tag name="KSO_WM_UNIT_INDEX" val="127"/>
</p:tagLst>
</file>

<file path=ppt/tags/tag1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28"/>
  <p:tag name="KSO_WM_UNIT_LAYERLEVEL" val="1"/>
  <p:tag name="KSO_WM_TAG_VERSION" val="1.0"/>
  <p:tag name="KSO_WM_BEAUTIFY_FLAG" val="#wm#"/>
  <p:tag name="KSO_WM_UNIT_COLOR_SCHEME_SHAPE_ID" val="306"/>
  <p:tag name="KSO_WM_UNIT_COLOR_SCHEME_PARENT_PAGE" val="2_11"/>
  <p:tag name="KSO_WM_UNIT_TYPE" val="i"/>
  <p:tag name="KSO_WM_UNIT_INDEX" val="128"/>
</p:tagLst>
</file>

<file path=ppt/tags/tag1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29"/>
  <p:tag name="KSO_WM_UNIT_LAYERLEVEL" val="1"/>
  <p:tag name="KSO_WM_TAG_VERSION" val="1.0"/>
  <p:tag name="KSO_WM_BEAUTIFY_FLAG" val="#wm#"/>
  <p:tag name="KSO_WM_UNIT_COLOR_SCHEME_SHAPE_ID" val="307"/>
  <p:tag name="KSO_WM_UNIT_COLOR_SCHEME_PARENT_PAGE" val="2_11"/>
  <p:tag name="KSO_WM_UNIT_TYPE" val="i"/>
  <p:tag name="KSO_WM_UNIT_INDEX" val="129"/>
</p:tagLst>
</file>

<file path=ppt/tags/tag1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0"/>
  <p:tag name="KSO_WM_UNIT_LAYERLEVEL" val="1"/>
  <p:tag name="KSO_WM_TAG_VERSION" val="1.0"/>
  <p:tag name="KSO_WM_BEAUTIFY_FLAG" val="#wm#"/>
  <p:tag name="KSO_WM_UNIT_COLOR_SCHEME_SHAPE_ID" val="308"/>
  <p:tag name="KSO_WM_UNIT_COLOR_SCHEME_PARENT_PAGE" val="2_11"/>
  <p:tag name="KSO_WM_UNIT_TYPE" val="i"/>
  <p:tag name="KSO_WM_UNIT_INDEX" val="130"/>
</p:tagLst>
</file>

<file path=ppt/tags/tag1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1"/>
  <p:tag name="KSO_WM_UNIT_LAYERLEVEL" val="1"/>
  <p:tag name="KSO_WM_TAG_VERSION" val="1.0"/>
  <p:tag name="KSO_WM_BEAUTIFY_FLAG" val="#wm#"/>
  <p:tag name="KSO_WM_UNIT_COLOR_SCHEME_SHAPE_ID" val="309"/>
  <p:tag name="KSO_WM_UNIT_COLOR_SCHEME_PARENT_PAGE" val="2_11"/>
  <p:tag name="KSO_WM_UNIT_TYPE" val="i"/>
  <p:tag name="KSO_WM_UNIT_INDEX" val="131"/>
</p:tagLst>
</file>

<file path=ppt/tags/tag1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2"/>
  <p:tag name="KSO_WM_UNIT_LAYERLEVEL" val="1"/>
  <p:tag name="KSO_WM_TAG_VERSION" val="1.0"/>
  <p:tag name="KSO_WM_BEAUTIFY_FLAG" val="#wm#"/>
  <p:tag name="KSO_WM_UNIT_COLOR_SCHEME_SHAPE_ID" val="310"/>
  <p:tag name="KSO_WM_UNIT_COLOR_SCHEME_PARENT_PAGE" val="2_11"/>
  <p:tag name="KSO_WM_UNIT_TYPE" val="i"/>
  <p:tag name="KSO_WM_UNIT_INDEX" val="13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50"/>
  <p:tag name="KSO_WM_UNIT_COLOR_SCHEME_PARENT_PAGE" val="2_1"/>
</p:tagLst>
</file>

<file path=ppt/tags/tag1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3"/>
  <p:tag name="KSO_WM_UNIT_LAYERLEVEL" val="1"/>
  <p:tag name="KSO_WM_TAG_VERSION" val="1.0"/>
  <p:tag name="KSO_WM_BEAUTIFY_FLAG" val="#wm#"/>
  <p:tag name="KSO_WM_UNIT_COLOR_SCHEME_SHAPE_ID" val="311"/>
  <p:tag name="KSO_WM_UNIT_COLOR_SCHEME_PARENT_PAGE" val="2_11"/>
  <p:tag name="KSO_WM_UNIT_TYPE" val="i"/>
  <p:tag name="KSO_WM_UNIT_INDEX" val="133"/>
</p:tagLst>
</file>

<file path=ppt/tags/tag1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4"/>
  <p:tag name="KSO_WM_UNIT_LAYERLEVEL" val="1"/>
  <p:tag name="KSO_WM_TAG_VERSION" val="1.0"/>
  <p:tag name="KSO_WM_BEAUTIFY_FLAG" val="#wm#"/>
  <p:tag name="KSO_WM_UNIT_COLOR_SCHEME_SHAPE_ID" val="312"/>
  <p:tag name="KSO_WM_UNIT_COLOR_SCHEME_PARENT_PAGE" val="2_11"/>
  <p:tag name="KSO_WM_UNIT_TYPE" val="i"/>
  <p:tag name="KSO_WM_UNIT_INDEX" val="134"/>
</p:tagLst>
</file>

<file path=ppt/tags/tag1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5"/>
  <p:tag name="KSO_WM_UNIT_LAYERLEVEL" val="1"/>
  <p:tag name="KSO_WM_TAG_VERSION" val="1.0"/>
  <p:tag name="KSO_WM_BEAUTIFY_FLAG" val="#wm#"/>
  <p:tag name="KSO_WM_UNIT_COLOR_SCHEME_SHAPE_ID" val="313"/>
  <p:tag name="KSO_WM_UNIT_COLOR_SCHEME_PARENT_PAGE" val="2_11"/>
  <p:tag name="KSO_WM_UNIT_TYPE" val="i"/>
  <p:tag name="KSO_WM_UNIT_INDEX" val="135"/>
</p:tagLst>
</file>

<file path=ppt/tags/tag1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6"/>
  <p:tag name="KSO_WM_UNIT_LAYERLEVEL" val="1"/>
  <p:tag name="KSO_WM_TAG_VERSION" val="1.0"/>
  <p:tag name="KSO_WM_BEAUTIFY_FLAG" val="#wm#"/>
  <p:tag name="KSO_WM_UNIT_COLOR_SCHEME_SHAPE_ID" val="314"/>
  <p:tag name="KSO_WM_UNIT_COLOR_SCHEME_PARENT_PAGE" val="2_11"/>
  <p:tag name="KSO_WM_UNIT_TYPE" val="i"/>
  <p:tag name="KSO_WM_UNIT_INDEX" val="136"/>
</p:tagLst>
</file>

<file path=ppt/tags/tag1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7"/>
  <p:tag name="KSO_WM_UNIT_LAYERLEVEL" val="1"/>
  <p:tag name="KSO_WM_TAG_VERSION" val="1.0"/>
  <p:tag name="KSO_WM_BEAUTIFY_FLAG" val="#wm#"/>
  <p:tag name="KSO_WM_UNIT_TYPE" val="i"/>
  <p:tag name="KSO_WM_UNIT_INDEX" val="137"/>
</p:tagLst>
</file>

<file path=ppt/tags/tag1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8"/>
  <p:tag name="KSO_WM_UNIT_LAYERLEVEL" val="1"/>
  <p:tag name="KSO_WM_TAG_VERSION" val="1.0"/>
  <p:tag name="KSO_WM_BEAUTIFY_FLAG" val="#wm#"/>
  <p:tag name="KSO_WM_UNIT_COLOR_SCHEME_SHAPE_ID" val="191"/>
  <p:tag name="KSO_WM_UNIT_COLOR_SCHEME_PARENT_PAGE" val="2_11"/>
  <p:tag name="KSO_WM_UNIT_TYPE" val="i"/>
  <p:tag name="KSO_WM_UNIT_INDEX" val="138"/>
</p:tagLst>
</file>

<file path=ppt/tags/tag1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9"/>
  <p:tag name="KSO_WM_UNIT_LAYERLEVEL" val="1"/>
  <p:tag name="KSO_WM_TAG_VERSION" val="1.0"/>
  <p:tag name="KSO_WM_BEAUTIFY_FLAG" val="#wm#"/>
  <p:tag name="KSO_WM_UNIT_COLOR_SCHEME_SHAPE_ID" val="192"/>
  <p:tag name="KSO_WM_UNIT_COLOR_SCHEME_PARENT_PAGE" val="2_11"/>
  <p:tag name="KSO_WM_UNIT_TYPE" val="i"/>
  <p:tag name="KSO_WM_UNIT_INDEX" val="139"/>
</p:tagLst>
</file>

<file path=ppt/tags/tag1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40"/>
  <p:tag name="KSO_WM_UNIT_LAYERLEVEL" val="1"/>
  <p:tag name="KSO_WM_TAG_VERSION" val="1.0"/>
  <p:tag name="KSO_WM_BEAUTIFY_FLAG" val="#wm#"/>
  <p:tag name="KSO_WM_UNIT_COLOR_SCHEME_SHAPE_ID" val="193"/>
  <p:tag name="KSO_WM_UNIT_COLOR_SCHEME_PARENT_PAGE" val="2_11"/>
  <p:tag name="KSO_WM_UNIT_TYPE" val="i"/>
  <p:tag name="KSO_WM_UNIT_INDEX" val="140"/>
</p:tagLst>
</file>

<file path=ppt/tags/tag1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41"/>
  <p:tag name="KSO_WM_UNIT_LAYERLEVEL" val="1"/>
  <p:tag name="KSO_WM_TAG_VERSION" val="1.0"/>
  <p:tag name="KSO_WM_BEAUTIFY_FLAG" val="#wm#"/>
  <p:tag name="KSO_WM_UNIT_COLOR_SCHEME_SHAPE_ID" val="194"/>
  <p:tag name="KSO_WM_UNIT_COLOR_SCHEME_PARENT_PAGE" val="2_11"/>
  <p:tag name="KSO_WM_UNIT_TYPE" val="i"/>
  <p:tag name="KSO_WM_UNIT_INDEX" val="141"/>
</p:tagLst>
</file>

<file path=ppt/tags/tag1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42"/>
  <p:tag name="KSO_WM_UNIT_LAYERLEVEL" val="1"/>
  <p:tag name="KSO_WM_TAG_VERSION" val="1.0"/>
  <p:tag name="KSO_WM_BEAUTIFY_FLAG" val="#wm#"/>
  <p:tag name="KSO_WM_UNIT_COLOR_SCHEME_SHAPE_ID" val="195"/>
  <p:tag name="KSO_WM_UNIT_COLOR_SCHEME_PARENT_PAGE" val="2_11"/>
  <p:tag name="KSO_WM_UNIT_TYPE" val="i"/>
  <p:tag name="KSO_WM_UNIT_INDEX" val="14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1"/>
  <p:tag name="KSO_WM_UNIT_COLOR_SCHEME_PARENT_PAGE" val="2_1"/>
</p:tagLst>
</file>

<file path=ppt/tags/tag1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43"/>
  <p:tag name="KSO_WM_UNIT_LAYERLEVEL" val="1"/>
  <p:tag name="KSO_WM_TAG_VERSION" val="1.0"/>
  <p:tag name="KSO_WM_BEAUTIFY_FLAG" val="#wm#"/>
  <p:tag name="KSO_WM_UNIT_COLOR_SCHEME_SHAPE_ID" val="196"/>
  <p:tag name="KSO_WM_UNIT_COLOR_SCHEME_PARENT_PAGE" val="2_11"/>
  <p:tag name="KSO_WM_UNIT_TYPE" val="i"/>
  <p:tag name="KSO_WM_UNIT_INDEX" val="143"/>
</p:tagLst>
</file>

<file path=ppt/tags/tag1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44"/>
  <p:tag name="KSO_WM_UNIT_LAYERLEVEL" val="1"/>
  <p:tag name="KSO_WM_TAG_VERSION" val="1.0"/>
  <p:tag name="KSO_WM_BEAUTIFY_FLAG" val="#wm#"/>
  <p:tag name="KSO_WM_UNIT_COLOR_SCHEME_SHAPE_ID" val="197"/>
  <p:tag name="KSO_WM_UNIT_COLOR_SCHEME_PARENT_PAGE" val="2_11"/>
  <p:tag name="KSO_WM_UNIT_TYPE" val="i"/>
  <p:tag name="KSO_WM_UNIT_INDEX" val="144"/>
</p:tagLst>
</file>

<file path=ppt/tags/tag1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45"/>
  <p:tag name="KSO_WM_UNIT_LAYERLEVEL" val="1"/>
  <p:tag name="KSO_WM_TAG_VERSION" val="1.0"/>
  <p:tag name="KSO_WM_BEAUTIFY_FLAG" val="#wm#"/>
  <p:tag name="KSO_WM_UNIT_TYPE" val="i"/>
  <p:tag name="KSO_WM_UNIT_INDEX" val="145"/>
</p:tagLst>
</file>

<file path=ppt/tags/tag1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46"/>
  <p:tag name="KSO_WM_UNIT_LAYERLEVEL" val="1"/>
  <p:tag name="KSO_WM_TAG_VERSION" val="1.0"/>
  <p:tag name="KSO_WM_BEAUTIFY_FLAG" val="#wm#"/>
  <p:tag name="KSO_WM_UNIT_COLOR_SCHEME_SHAPE_ID" val="315"/>
  <p:tag name="KSO_WM_UNIT_COLOR_SCHEME_PARENT_PAGE" val="2_11"/>
  <p:tag name="KSO_WM_UNIT_TYPE" val="i"/>
  <p:tag name="KSO_WM_UNIT_INDEX" val="146"/>
</p:tagLst>
</file>

<file path=ppt/tags/tag1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47"/>
  <p:tag name="KSO_WM_UNIT_LAYERLEVEL" val="1"/>
  <p:tag name="KSO_WM_TAG_VERSION" val="1.0"/>
  <p:tag name="KSO_WM_BEAUTIFY_FLAG" val="#wm#"/>
  <p:tag name="KSO_WM_UNIT_COLOR_SCHEME_SHAPE_ID" val="316"/>
  <p:tag name="KSO_WM_UNIT_COLOR_SCHEME_PARENT_PAGE" val="2_11"/>
  <p:tag name="KSO_WM_UNIT_TYPE" val="i"/>
  <p:tag name="KSO_WM_UNIT_INDEX" val="147"/>
</p:tagLst>
</file>

<file path=ppt/tags/tag1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48"/>
  <p:tag name="KSO_WM_UNIT_LAYERLEVEL" val="1"/>
  <p:tag name="KSO_WM_TAG_VERSION" val="1.0"/>
  <p:tag name="KSO_WM_BEAUTIFY_FLAG" val="#wm#"/>
  <p:tag name="KSO_WM_UNIT_COLOR_SCHEME_SHAPE_ID" val="317"/>
  <p:tag name="KSO_WM_UNIT_COLOR_SCHEME_PARENT_PAGE" val="2_11"/>
  <p:tag name="KSO_WM_UNIT_TYPE" val="i"/>
  <p:tag name="KSO_WM_UNIT_INDEX" val="148"/>
</p:tagLst>
</file>

<file path=ppt/tags/tag1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49"/>
  <p:tag name="KSO_WM_UNIT_LAYERLEVEL" val="1"/>
  <p:tag name="KSO_WM_TAG_VERSION" val="1.0"/>
  <p:tag name="KSO_WM_BEAUTIFY_FLAG" val="#wm#"/>
  <p:tag name="KSO_WM_UNIT_COLOR_SCHEME_SHAPE_ID" val="318"/>
  <p:tag name="KSO_WM_UNIT_COLOR_SCHEME_PARENT_PAGE" val="2_11"/>
  <p:tag name="KSO_WM_UNIT_TYPE" val="i"/>
  <p:tag name="KSO_WM_UNIT_INDEX" val="149"/>
</p:tagLst>
</file>

<file path=ppt/tags/tag1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50"/>
  <p:tag name="KSO_WM_UNIT_LAYERLEVEL" val="1"/>
  <p:tag name="KSO_WM_TAG_VERSION" val="1.0"/>
  <p:tag name="KSO_WM_BEAUTIFY_FLAG" val="#wm#"/>
  <p:tag name="KSO_WM_UNIT_COLOR_SCHEME_SHAPE_ID" val="319"/>
  <p:tag name="KSO_WM_UNIT_COLOR_SCHEME_PARENT_PAGE" val="2_11"/>
  <p:tag name="KSO_WM_UNIT_TYPE" val="i"/>
  <p:tag name="KSO_WM_UNIT_INDEX" val="150"/>
</p:tagLst>
</file>

<file path=ppt/tags/tag1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51"/>
  <p:tag name="KSO_WM_UNIT_LAYERLEVEL" val="1"/>
  <p:tag name="KSO_WM_TAG_VERSION" val="1.0"/>
  <p:tag name="KSO_WM_BEAUTIFY_FLAG" val="#wm#"/>
  <p:tag name="KSO_WM_UNIT_COLOR_SCHEME_SHAPE_ID" val="320"/>
  <p:tag name="KSO_WM_UNIT_COLOR_SCHEME_PARENT_PAGE" val="2_11"/>
  <p:tag name="KSO_WM_UNIT_TYPE" val="i"/>
  <p:tag name="KSO_WM_UNIT_INDEX" val="151"/>
</p:tagLst>
</file>

<file path=ppt/tags/tag1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52"/>
  <p:tag name="KSO_WM_UNIT_LAYERLEVEL" val="1"/>
  <p:tag name="KSO_WM_TAG_VERSION" val="1.0"/>
  <p:tag name="KSO_WM_BEAUTIFY_FLAG" val="#wm#"/>
  <p:tag name="KSO_WM_UNIT_COLOR_SCHEME_SHAPE_ID" val="321"/>
  <p:tag name="KSO_WM_UNIT_COLOR_SCHEME_PARENT_PAGE" val="2_11"/>
  <p:tag name="KSO_WM_UNIT_TYPE" val="i"/>
  <p:tag name="KSO_WM_UNIT_INDEX" val="15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2"/>
  <p:tag name="KSO_WM_UNIT_COLOR_SCHEME_PARENT_PAGE" val="2_1"/>
</p:tagLst>
</file>

<file path=ppt/tags/tag1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53"/>
  <p:tag name="KSO_WM_UNIT_LAYERLEVEL" val="1"/>
  <p:tag name="KSO_WM_TAG_VERSION" val="1.0"/>
  <p:tag name="KSO_WM_BEAUTIFY_FLAG" val="#wm#"/>
  <p:tag name="KSO_WM_UNIT_COLOR_SCHEME_SHAPE_ID" val="322"/>
  <p:tag name="KSO_WM_UNIT_COLOR_SCHEME_PARENT_PAGE" val="2_11"/>
  <p:tag name="KSO_WM_UNIT_TYPE" val="i"/>
  <p:tag name="KSO_WM_UNIT_INDEX" val="153"/>
</p:tagLst>
</file>

<file path=ppt/tags/tag1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54"/>
  <p:tag name="KSO_WM_UNIT_LAYERLEVEL" val="1"/>
  <p:tag name="KSO_WM_TAG_VERSION" val="1.0"/>
  <p:tag name="KSO_WM_BEAUTIFY_FLAG" val="#wm#"/>
  <p:tag name="KSO_WM_UNIT_COLOR_SCHEME_SHAPE_ID" val="323"/>
  <p:tag name="KSO_WM_UNIT_COLOR_SCHEME_PARENT_PAGE" val="2_11"/>
  <p:tag name="KSO_WM_UNIT_TYPE" val="i"/>
  <p:tag name="KSO_WM_UNIT_INDEX" val="154"/>
</p:tagLst>
</file>

<file path=ppt/tags/tag1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55"/>
  <p:tag name="KSO_WM_UNIT_LAYERLEVEL" val="1"/>
  <p:tag name="KSO_WM_TAG_VERSION" val="1.0"/>
  <p:tag name="KSO_WM_BEAUTIFY_FLAG" val="#wm#"/>
  <p:tag name="KSO_WM_UNIT_COLOR_SCHEME_SHAPE_ID" val="324"/>
  <p:tag name="KSO_WM_UNIT_COLOR_SCHEME_PARENT_PAGE" val="2_11"/>
  <p:tag name="KSO_WM_UNIT_TYPE" val="i"/>
  <p:tag name="KSO_WM_UNIT_INDEX" val="155"/>
</p:tagLst>
</file>

<file path=ppt/tags/tag1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56"/>
  <p:tag name="KSO_WM_UNIT_LAYERLEVEL" val="1"/>
  <p:tag name="KSO_WM_TAG_VERSION" val="1.0"/>
  <p:tag name="KSO_WM_BEAUTIFY_FLAG" val="#wm#"/>
  <p:tag name="KSO_WM_UNIT_COLOR_SCHEME_SHAPE_ID" val="325"/>
  <p:tag name="KSO_WM_UNIT_COLOR_SCHEME_PARENT_PAGE" val="2_11"/>
  <p:tag name="KSO_WM_UNIT_TYPE" val="i"/>
  <p:tag name="KSO_WM_UNIT_INDEX" val="156"/>
</p:tagLst>
</file>

<file path=ppt/tags/tag1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57"/>
  <p:tag name="KSO_WM_UNIT_LAYERLEVEL" val="1"/>
  <p:tag name="KSO_WM_TAG_VERSION" val="1.0"/>
  <p:tag name="KSO_WM_BEAUTIFY_FLAG" val="#wm#"/>
  <p:tag name="KSO_WM_UNIT_COLOR_SCHEME_SHAPE_ID" val="326"/>
  <p:tag name="KSO_WM_UNIT_COLOR_SCHEME_PARENT_PAGE" val="2_11"/>
  <p:tag name="KSO_WM_UNIT_TYPE" val="i"/>
  <p:tag name="KSO_WM_UNIT_INDEX" val="157"/>
</p:tagLst>
</file>

<file path=ppt/tags/tag1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58"/>
  <p:tag name="KSO_WM_UNIT_LAYERLEVEL" val="1"/>
  <p:tag name="KSO_WM_TAG_VERSION" val="1.0"/>
  <p:tag name="KSO_WM_BEAUTIFY_FLAG" val="#wm#"/>
  <p:tag name="KSO_WM_UNIT_COLOR_SCHEME_SHAPE_ID" val="327"/>
  <p:tag name="KSO_WM_UNIT_COLOR_SCHEME_PARENT_PAGE" val="2_11"/>
  <p:tag name="KSO_WM_UNIT_TYPE" val="i"/>
  <p:tag name="KSO_WM_UNIT_INDEX" val="158"/>
</p:tagLst>
</file>

<file path=ppt/tags/tag1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59"/>
  <p:tag name="KSO_WM_UNIT_LAYERLEVEL" val="1"/>
  <p:tag name="KSO_WM_TAG_VERSION" val="1.0"/>
  <p:tag name="KSO_WM_BEAUTIFY_FLAG" val="#wm#"/>
  <p:tag name="KSO_WM_UNIT_COLOR_SCHEME_SHAPE_ID" val="328"/>
  <p:tag name="KSO_WM_UNIT_COLOR_SCHEME_PARENT_PAGE" val="2_11"/>
  <p:tag name="KSO_WM_UNIT_TYPE" val="i"/>
  <p:tag name="KSO_WM_UNIT_INDEX" val="159"/>
</p:tagLst>
</file>

<file path=ppt/tags/tag1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60"/>
  <p:tag name="KSO_WM_UNIT_LAYERLEVEL" val="1"/>
  <p:tag name="KSO_WM_TAG_VERSION" val="1.0"/>
  <p:tag name="KSO_WM_BEAUTIFY_FLAG" val="#wm#"/>
  <p:tag name="KSO_WM_UNIT_COLOR_SCHEME_SHAPE_ID" val="329"/>
  <p:tag name="KSO_WM_UNIT_COLOR_SCHEME_PARENT_PAGE" val="2_11"/>
  <p:tag name="KSO_WM_UNIT_TYPE" val="i"/>
  <p:tag name="KSO_WM_UNIT_INDEX" val="160"/>
</p:tagLst>
</file>

<file path=ppt/tags/tag1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61"/>
  <p:tag name="KSO_WM_UNIT_LAYERLEVEL" val="1"/>
  <p:tag name="KSO_WM_TAG_VERSION" val="1.0"/>
  <p:tag name="KSO_WM_BEAUTIFY_FLAG" val="#wm#"/>
  <p:tag name="KSO_WM_UNIT_COLOR_SCHEME_SHAPE_ID" val="330"/>
  <p:tag name="KSO_WM_UNIT_COLOR_SCHEME_PARENT_PAGE" val="2_11"/>
  <p:tag name="KSO_WM_UNIT_TYPE" val="i"/>
  <p:tag name="KSO_WM_UNIT_INDEX" val="161"/>
</p:tagLst>
</file>

<file path=ppt/tags/tag1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62"/>
  <p:tag name="KSO_WM_UNIT_LAYERLEVEL" val="1"/>
  <p:tag name="KSO_WM_TAG_VERSION" val="1.0"/>
  <p:tag name="KSO_WM_BEAUTIFY_FLAG" val="#wm#"/>
  <p:tag name="KSO_WM_UNIT_COLOR_SCHEME_SHAPE_ID" val="331"/>
  <p:tag name="KSO_WM_UNIT_COLOR_SCHEME_PARENT_PAGE" val="2_11"/>
  <p:tag name="KSO_WM_UNIT_TYPE" val="i"/>
  <p:tag name="KSO_WM_UNIT_INDEX" val="16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2"/>
  <p:tag name="KSO_WM_UNIT_COLOR_SCHEME_PARENT_PAGE" val="2_1"/>
</p:tagLst>
</file>

<file path=ppt/tags/tag1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63"/>
  <p:tag name="KSO_WM_UNIT_LAYERLEVEL" val="1"/>
  <p:tag name="KSO_WM_TAG_VERSION" val="1.0"/>
  <p:tag name="KSO_WM_BEAUTIFY_FLAG" val="#wm#"/>
  <p:tag name="KSO_WM_UNIT_COLOR_SCHEME_SHAPE_ID" val="332"/>
  <p:tag name="KSO_WM_UNIT_COLOR_SCHEME_PARENT_PAGE" val="2_11"/>
  <p:tag name="KSO_WM_UNIT_TYPE" val="i"/>
  <p:tag name="KSO_WM_UNIT_INDEX" val="163"/>
</p:tagLst>
</file>

<file path=ppt/tags/tag1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3"/>
  <p:tag name="KSO_WM_UNIT_COLOR_SCHEME_PARENT_PAGE" val="2_10"/>
</p:tagLst>
</file>

<file path=ppt/tags/tag1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4"/>
  <p:tag name="KSO_WM_UNIT_COLOR_SCHEME_PARENT_PAGE" val="2_10"/>
</p:tagLst>
</file>

<file path=ppt/tags/tag1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5"/>
  <p:tag name="KSO_WM_UNIT_COLOR_SCHEME_PARENT_PAGE" val="2_10"/>
</p:tagLst>
</file>

<file path=ppt/tags/tag1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7"/>
  <p:tag name="KSO_WM_UNIT_COLOR_SCHEME_PARENT_PAGE" val="2_10"/>
</p:tagLst>
</file>

<file path=ppt/tags/tag1665.xml><?xml version="1.0" encoding="utf-8"?>
<p:tagLst xmlns:p="http://schemas.openxmlformats.org/presentationml/2006/main">
  <p:tag name="KSO_WM_SLIDE_COLORSCHEME_VERSION" val="3.2"/>
  <p:tag name="KSO_WM_UNIT_COLOR_SCHEME_SHAPE_ID" val="2"/>
  <p:tag name="KSO_WM_UNIT_COLOR_SCHEME_PARENT_PAGE" val="2_1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0"/>
  <p:tag name="KSO_WM_UNIT_COLOR_SCHEME_PARENT_PAGE" val="2_11"/>
</p:tagLst>
</file>

<file path=ppt/tags/tag1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2"/>
  <p:tag name="KSO_WM_UNIT_COLOR_SCHEME_PARENT_PAGE" val="2_11"/>
</p:tagLst>
</file>

<file path=ppt/tags/tag1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4"/>
  <p:tag name="KSO_WM_UNIT_COLOR_SCHEME_PARENT_PAGE" val="2_11"/>
</p:tagLst>
</file>

<file path=ppt/tags/tag1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5"/>
  <p:tag name="KSO_WM_UNIT_COLOR_SCHEME_PARENT_PAGE" val="2_1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3"/>
  <p:tag name="KSO_WM_UNIT_COLOR_SCHEME_PARENT_PAGE" val="2_1"/>
</p:tagLst>
</file>

<file path=ppt/tags/tag1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6"/>
  <p:tag name="KSO_WM_UNIT_COLOR_SCHEME_PARENT_PAGE" val="2_11"/>
</p:tagLst>
</file>

<file path=ppt/tags/tag1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7"/>
  <p:tag name="KSO_WM_UNIT_COLOR_SCHEME_PARENT_PAGE" val="2_11"/>
</p:tagLst>
</file>

<file path=ppt/tags/tag1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0"/>
  <p:tag name="KSO_WM_UNIT_COLOR_SCHEME_PARENT_PAGE" val="2_11"/>
</p:tagLst>
</file>

<file path=ppt/tags/tag1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5"/>
  <p:tag name="KSO_WM_UNIT_COLOR_SCHEME_PARENT_PAGE" val="2_11"/>
</p:tagLst>
</file>

<file path=ppt/tags/tag1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91"/>
  <p:tag name="KSO_WM_UNIT_COLOR_SCHEME_PARENT_PAGE" val="2_11"/>
</p:tagLst>
</file>

<file path=ppt/tags/tag1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92"/>
  <p:tag name="KSO_WM_UNIT_COLOR_SCHEME_PARENT_PAGE" val="2_11"/>
</p:tagLst>
</file>

<file path=ppt/tags/tag1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93"/>
  <p:tag name="KSO_WM_UNIT_COLOR_SCHEME_PARENT_PAGE" val="2_11"/>
</p:tagLst>
</file>

<file path=ppt/tags/tag1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94"/>
  <p:tag name="KSO_WM_UNIT_COLOR_SCHEME_PARENT_PAGE" val="2_11"/>
</p:tagLst>
</file>

<file path=ppt/tags/tag1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95"/>
  <p:tag name="KSO_WM_UNIT_COLOR_SCHEME_PARENT_PAGE" val="2_1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"/>
  <p:tag name="KSO_WM_UNIT_COLOR_SCHEME_PARENT_PAGE" val="2_1"/>
</p:tagLst>
</file>

<file path=ppt/tags/tag1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96"/>
  <p:tag name="KSO_WM_UNIT_COLOR_SCHEME_PARENT_PAGE" val="2_11"/>
</p:tagLst>
</file>

<file path=ppt/tags/tag1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97"/>
  <p:tag name="KSO_WM_UNIT_COLOR_SCHEME_PARENT_PAGE" val="2_11"/>
</p:tagLst>
</file>

<file path=ppt/tags/tag1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3"/>
  <p:tag name="KSO_WM_UNIT_COLOR_SCHEME_PARENT_PAGE" val="2_11"/>
</p:tagLst>
</file>

<file path=ppt/tags/tag1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8"/>
  <p:tag name="KSO_WM_UNIT_COLOR_SCHEME_PARENT_PAGE" val="2_11"/>
</p:tagLst>
</file>

<file path=ppt/tags/tag1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9"/>
  <p:tag name="KSO_WM_UNIT_COLOR_SCHEME_PARENT_PAGE" val="2_11"/>
</p:tagLst>
</file>

<file path=ppt/tags/tag1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1"/>
  <p:tag name="KSO_WM_UNIT_COLOR_SCHEME_PARENT_PAGE" val="2_11"/>
</p:tagLst>
</file>

<file path=ppt/tags/tag1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2"/>
  <p:tag name="KSO_WM_UNIT_COLOR_SCHEME_PARENT_PAGE" val="2_11"/>
</p:tagLst>
</file>

<file path=ppt/tags/tag1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3"/>
  <p:tag name="KSO_WM_UNIT_COLOR_SCHEME_PARENT_PAGE" val="2_11"/>
</p:tagLst>
</file>

<file path=ppt/tags/tag1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4"/>
  <p:tag name="KSO_WM_UNIT_COLOR_SCHEME_PARENT_PAGE" val="2_1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"/>
  <p:tag name="KSO_WM_UNIT_COLOR_SCHEME_PARENT_PAGE" val="2_1"/>
</p:tagLst>
</file>

<file path=ppt/tags/tag1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6"/>
  <p:tag name="KSO_WM_UNIT_COLOR_SCHEME_PARENT_PAGE" val="2_11"/>
</p:tagLst>
</file>

<file path=ppt/tags/tag1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7"/>
  <p:tag name="KSO_WM_UNIT_COLOR_SCHEME_PARENT_PAGE" val="2_11"/>
</p:tagLst>
</file>

<file path=ppt/tags/tag1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8"/>
  <p:tag name="KSO_WM_UNIT_COLOR_SCHEME_PARENT_PAGE" val="2_11"/>
</p:tagLst>
</file>

<file path=ppt/tags/tag1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9"/>
  <p:tag name="KSO_WM_UNIT_COLOR_SCHEME_PARENT_PAGE" val="2_11"/>
</p:tagLst>
</file>

<file path=ppt/tags/tag1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90"/>
  <p:tag name="KSO_WM_UNIT_COLOR_SCHEME_PARENT_PAGE" val="2_11"/>
</p:tagLst>
</file>

<file path=ppt/tags/tag1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98"/>
  <p:tag name="KSO_WM_UNIT_COLOR_SCHEME_PARENT_PAGE" val="2_11"/>
</p:tagLst>
</file>

<file path=ppt/tags/tag1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99"/>
  <p:tag name="KSO_WM_UNIT_COLOR_SCHEME_PARENT_PAGE" val="2_11"/>
</p:tagLst>
</file>

<file path=ppt/tags/tag1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00"/>
  <p:tag name="KSO_WM_UNIT_COLOR_SCHEME_PARENT_PAGE" val="2_11"/>
</p:tagLst>
</file>

<file path=ppt/tags/tag1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01"/>
  <p:tag name="KSO_WM_UNIT_COLOR_SCHEME_PARENT_PAGE" val="2_11"/>
</p:tagLst>
</file>

<file path=ppt/tags/tag1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02"/>
  <p:tag name="KSO_WM_UNIT_COLOR_SCHEME_PARENT_PAGE" val="2_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3"/>
  <p:tag name="KSO_WM_UNIT_COLOR_SCHEME_PARENT_PAGE" val="2_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4"/>
  <p:tag name="KSO_WM_UNIT_COLOR_SCHEME_PARENT_PAGE" val="2_1"/>
</p:tagLst>
</file>

<file path=ppt/tags/tag1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03"/>
  <p:tag name="KSO_WM_UNIT_COLOR_SCHEME_PARENT_PAGE" val="2_11"/>
</p:tagLst>
</file>

<file path=ppt/tags/tag1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04"/>
  <p:tag name="KSO_WM_UNIT_COLOR_SCHEME_PARENT_PAGE" val="2_11"/>
</p:tagLst>
</file>

<file path=ppt/tags/tag1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05"/>
  <p:tag name="KSO_WM_UNIT_COLOR_SCHEME_PARENT_PAGE" val="2_11"/>
</p:tagLst>
</file>

<file path=ppt/tags/tag1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06"/>
  <p:tag name="KSO_WM_UNIT_COLOR_SCHEME_PARENT_PAGE" val="2_11"/>
</p:tagLst>
</file>

<file path=ppt/tags/tag1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07"/>
  <p:tag name="KSO_WM_UNIT_COLOR_SCHEME_PARENT_PAGE" val="2_11"/>
</p:tagLst>
</file>

<file path=ppt/tags/tag1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08"/>
  <p:tag name="KSO_WM_UNIT_COLOR_SCHEME_PARENT_PAGE" val="2_11"/>
</p:tagLst>
</file>

<file path=ppt/tags/tag1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09"/>
  <p:tag name="KSO_WM_UNIT_COLOR_SCHEME_PARENT_PAGE" val="2_11"/>
</p:tagLst>
</file>

<file path=ppt/tags/tag1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10"/>
  <p:tag name="KSO_WM_UNIT_COLOR_SCHEME_PARENT_PAGE" val="2_11"/>
</p:tagLst>
</file>

<file path=ppt/tags/tag1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11"/>
  <p:tag name="KSO_WM_UNIT_COLOR_SCHEME_PARENT_PAGE" val="2_11"/>
</p:tagLst>
</file>

<file path=ppt/tags/tag1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12"/>
  <p:tag name="KSO_WM_UNIT_COLOR_SCHEME_PARENT_PAGE" val="2_11"/>
</p:tagLst>
</file>

<file path=ppt/tags/tag171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13"/>
  <p:tag name="KSO_WM_UNIT_COLOR_SCHEME_PARENT_PAGE" val="2_11"/>
</p:tagLst>
</file>

<file path=ppt/tags/tag1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14"/>
  <p:tag name="KSO_WM_UNIT_COLOR_SCHEME_PARENT_PAGE" val="2_11"/>
</p:tagLst>
</file>

<file path=ppt/tags/tag1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15"/>
  <p:tag name="KSO_WM_UNIT_COLOR_SCHEME_PARENT_PAGE" val="2_11"/>
</p:tagLst>
</file>

<file path=ppt/tags/tag1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16"/>
  <p:tag name="KSO_WM_UNIT_COLOR_SCHEME_PARENT_PAGE" val="2_11"/>
</p:tagLst>
</file>

<file path=ppt/tags/tag1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17"/>
  <p:tag name="KSO_WM_UNIT_COLOR_SCHEME_PARENT_PAGE" val="2_11"/>
</p:tagLst>
</file>

<file path=ppt/tags/tag1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18"/>
  <p:tag name="KSO_WM_UNIT_COLOR_SCHEME_PARENT_PAGE" val="2_11"/>
</p:tagLst>
</file>

<file path=ppt/tags/tag1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19"/>
  <p:tag name="KSO_WM_UNIT_COLOR_SCHEME_PARENT_PAGE" val="2_11"/>
</p:tagLst>
</file>

<file path=ppt/tags/tag1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20"/>
  <p:tag name="KSO_WM_UNIT_COLOR_SCHEME_PARENT_PAGE" val="2_11"/>
</p:tagLst>
</file>

<file path=ppt/tags/tag1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21"/>
  <p:tag name="KSO_WM_UNIT_COLOR_SCHEME_PARENT_PAGE" val="2_11"/>
</p:tagLst>
</file>

<file path=ppt/tags/tag1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22"/>
  <p:tag name="KSO_WM_UNIT_COLOR_SCHEME_PARENT_PAGE" val="2_1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7"/>
  <p:tag name="KSO_WM_UNIT_LAYERLEVEL" val="1"/>
  <p:tag name="KSO_WM_TAG_VERSION" val="1.0"/>
  <p:tag name="KSO_WM_BEAUTIFY_FLAG" val="#wm#"/>
  <p:tag name="KSO_WM_UNIT_TYPE" val="i"/>
  <p:tag name="KSO_WM_UNIT_INDEX" val="137"/>
</p:tagLst>
</file>

<file path=ppt/tags/tag1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23"/>
  <p:tag name="KSO_WM_UNIT_COLOR_SCHEME_PARENT_PAGE" val="2_11"/>
</p:tagLst>
</file>

<file path=ppt/tags/tag1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24"/>
  <p:tag name="KSO_WM_UNIT_COLOR_SCHEME_PARENT_PAGE" val="2_11"/>
</p:tagLst>
</file>

<file path=ppt/tags/tag1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25"/>
  <p:tag name="KSO_WM_UNIT_COLOR_SCHEME_PARENT_PAGE" val="2_11"/>
</p:tagLst>
</file>

<file path=ppt/tags/tag1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26"/>
  <p:tag name="KSO_WM_UNIT_COLOR_SCHEME_PARENT_PAGE" val="2_11"/>
</p:tagLst>
</file>

<file path=ppt/tags/tag1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27"/>
  <p:tag name="KSO_WM_UNIT_COLOR_SCHEME_PARENT_PAGE" val="2_11"/>
</p:tagLst>
</file>

<file path=ppt/tags/tag1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28"/>
  <p:tag name="KSO_WM_UNIT_COLOR_SCHEME_PARENT_PAGE" val="2_11"/>
</p:tagLst>
</file>

<file path=ppt/tags/tag1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29"/>
  <p:tag name="KSO_WM_UNIT_COLOR_SCHEME_PARENT_PAGE" val="2_11"/>
</p:tagLst>
</file>

<file path=ppt/tags/tag1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30"/>
  <p:tag name="KSO_WM_UNIT_COLOR_SCHEME_PARENT_PAGE" val="2_11"/>
</p:tagLst>
</file>

<file path=ppt/tags/tag1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31"/>
  <p:tag name="KSO_WM_UNIT_COLOR_SCHEME_PARENT_PAGE" val="2_11"/>
</p:tagLst>
</file>

<file path=ppt/tags/tag1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32"/>
  <p:tag name="KSO_WM_UNIT_COLOR_SCHEME_PARENT_PAGE" val="2_1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8"/>
  <p:tag name="KSO_WM_UNIT_LAYERLEVEL" val="1"/>
  <p:tag name="KSO_WM_TAG_VERSION" val="1.0"/>
  <p:tag name="KSO_WM_BEAUTIFY_FLAG" val="#wm#"/>
  <p:tag name="KSO_WM_UNIT_COLOR_SCHEME_SHAPE_ID" val="191"/>
  <p:tag name="KSO_WM_UNIT_COLOR_SCHEME_PARENT_PAGE" val="2_11"/>
  <p:tag name="KSO_WM_UNIT_TYPE" val="i"/>
  <p:tag name="KSO_WM_UNIT_INDEX" val="138"/>
</p:tagLst>
</file>

<file path=ppt/tags/tag1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33"/>
  <p:tag name="KSO_WM_UNIT_COLOR_SCHEME_PARENT_PAGE" val="2_11"/>
</p:tagLst>
</file>

<file path=ppt/tags/tag1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34"/>
  <p:tag name="KSO_WM_UNIT_COLOR_SCHEME_PARENT_PAGE" val="2_11"/>
</p:tagLst>
</file>

<file path=ppt/tags/tag1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35"/>
  <p:tag name="KSO_WM_UNIT_COLOR_SCHEME_PARENT_PAGE" val="2_11"/>
</p:tagLst>
</file>

<file path=ppt/tags/tag1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36"/>
  <p:tag name="KSO_WM_UNIT_COLOR_SCHEME_PARENT_PAGE" val="2_11"/>
</p:tagLst>
</file>

<file path=ppt/tags/tag1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37"/>
  <p:tag name="KSO_WM_UNIT_COLOR_SCHEME_PARENT_PAGE" val="2_11"/>
</p:tagLst>
</file>

<file path=ppt/tags/tag1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38"/>
  <p:tag name="KSO_WM_UNIT_COLOR_SCHEME_PARENT_PAGE" val="2_11"/>
</p:tagLst>
</file>

<file path=ppt/tags/tag1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39"/>
  <p:tag name="KSO_WM_UNIT_COLOR_SCHEME_PARENT_PAGE" val="2_11"/>
</p:tagLst>
</file>

<file path=ppt/tags/tag1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40"/>
  <p:tag name="KSO_WM_UNIT_COLOR_SCHEME_PARENT_PAGE" val="2_11"/>
</p:tagLst>
</file>

<file path=ppt/tags/tag1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41"/>
  <p:tag name="KSO_WM_UNIT_COLOR_SCHEME_PARENT_PAGE" val="2_11"/>
</p:tagLst>
</file>

<file path=ppt/tags/tag1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42"/>
  <p:tag name="KSO_WM_UNIT_COLOR_SCHEME_PARENT_PAGE" val="2_1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9"/>
  <p:tag name="KSO_WM_UNIT_LAYERLEVEL" val="1"/>
  <p:tag name="KSO_WM_TAG_VERSION" val="1.0"/>
  <p:tag name="KSO_WM_BEAUTIFY_FLAG" val="#wm#"/>
  <p:tag name="KSO_WM_UNIT_COLOR_SCHEME_SHAPE_ID" val="192"/>
  <p:tag name="KSO_WM_UNIT_COLOR_SCHEME_PARENT_PAGE" val="2_11"/>
  <p:tag name="KSO_WM_UNIT_TYPE" val="i"/>
  <p:tag name="KSO_WM_UNIT_INDEX" val="139"/>
</p:tagLst>
</file>

<file path=ppt/tags/tag1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43"/>
  <p:tag name="KSO_WM_UNIT_COLOR_SCHEME_PARENT_PAGE" val="2_11"/>
</p:tagLst>
</file>

<file path=ppt/tags/tag1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44"/>
  <p:tag name="KSO_WM_UNIT_COLOR_SCHEME_PARENT_PAGE" val="2_11"/>
</p:tagLst>
</file>

<file path=ppt/tags/tag1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45"/>
  <p:tag name="KSO_WM_UNIT_COLOR_SCHEME_PARENT_PAGE" val="2_11"/>
</p:tagLst>
</file>

<file path=ppt/tags/tag1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46"/>
  <p:tag name="KSO_WM_UNIT_COLOR_SCHEME_PARENT_PAGE" val="2_11"/>
</p:tagLst>
</file>

<file path=ppt/tags/tag1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47"/>
  <p:tag name="KSO_WM_UNIT_COLOR_SCHEME_PARENT_PAGE" val="2_11"/>
</p:tagLst>
</file>

<file path=ppt/tags/tag1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48"/>
  <p:tag name="KSO_WM_UNIT_COLOR_SCHEME_PARENT_PAGE" val="2_11"/>
</p:tagLst>
</file>

<file path=ppt/tags/tag1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49"/>
  <p:tag name="KSO_WM_UNIT_COLOR_SCHEME_PARENT_PAGE" val="2_11"/>
</p:tagLst>
</file>

<file path=ppt/tags/tag1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50"/>
  <p:tag name="KSO_WM_UNIT_COLOR_SCHEME_PARENT_PAGE" val="2_11"/>
</p:tagLst>
</file>

<file path=ppt/tags/tag1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51"/>
  <p:tag name="KSO_WM_UNIT_COLOR_SCHEME_PARENT_PAGE" val="2_11"/>
</p:tagLst>
</file>

<file path=ppt/tags/tag1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52"/>
  <p:tag name="KSO_WM_UNIT_COLOR_SCHEME_PARENT_PAGE" val="2_1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40"/>
  <p:tag name="KSO_WM_UNIT_LAYERLEVEL" val="1"/>
  <p:tag name="KSO_WM_TAG_VERSION" val="1.0"/>
  <p:tag name="KSO_WM_BEAUTIFY_FLAG" val="#wm#"/>
  <p:tag name="KSO_WM_UNIT_COLOR_SCHEME_SHAPE_ID" val="193"/>
  <p:tag name="KSO_WM_UNIT_COLOR_SCHEME_PARENT_PAGE" val="2_11"/>
  <p:tag name="KSO_WM_UNIT_TYPE" val="i"/>
  <p:tag name="KSO_WM_UNIT_INDEX" val="140"/>
</p:tagLst>
</file>

<file path=ppt/tags/tag1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53"/>
  <p:tag name="KSO_WM_UNIT_COLOR_SCHEME_PARENT_PAGE" val="2_11"/>
</p:tagLst>
</file>

<file path=ppt/tags/tag1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54"/>
  <p:tag name="KSO_WM_UNIT_COLOR_SCHEME_PARENT_PAGE" val="2_11"/>
</p:tagLst>
</file>

<file path=ppt/tags/tag1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55"/>
  <p:tag name="KSO_WM_UNIT_COLOR_SCHEME_PARENT_PAGE" val="2_11"/>
</p:tagLst>
</file>

<file path=ppt/tags/tag1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56"/>
  <p:tag name="KSO_WM_UNIT_COLOR_SCHEME_PARENT_PAGE" val="2_11"/>
</p:tagLst>
</file>

<file path=ppt/tags/tag1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57"/>
  <p:tag name="KSO_WM_UNIT_COLOR_SCHEME_PARENT_PAGE" val="2_11"/>
</p:tagLst>
</file>

<file path=ppt/tags/tag1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58"/>
  <p:tag name="KSO_WM_UNIT_COLOR_SCHEME_PARENT_PAGE" val="2_11"/>
</p:tagLst>
</file>

<file path=ppt/tags/tag1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59"/>
  <p:tag name="KSO_WM_UNIT_COLOR_SCHEME_PARENT_PAGE" val="2_11"/>
</p:tagLst>
</file>

<file path=ppt/tags/tag1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60"/>
  <p:tag name="KSO_WM_UNIT_COLOR_SCHEME_PARENT_PAGE" val="2_11"/>
</p:tagLst>
</file>

<file path=ppt/tags/tag1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61"/>
  <p:tag name="KSO_WM_UNIT_COLOR_SCHEME_PARENT_PAGE" val="2_11"/>
</p:tagLst>
</file>

<file path=ppt/tags/tag1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62"/>
  <p:tag name="KSO_WM_UNIT_COLOR_SCHEME_PARENT_PAGE" val="2_1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41"/>
  <p:tag name="KSO_WM_UNIT_LAYERLEVEL" val="1"/>
  <p:tag name="KSO_WM_TAG_VERSION" val="1.0"/>
  <p:tag name="KSO_WM_BEAUTIFY_FLAG" val="#wm#"/>
  <p:tag name="KSO_WM_UNIT_COLOR_SCHEME_SHAPE_ID" val="194"/>
  <p:tag name="KSO_WM_UNIT_COLOR_SCHEME_PARENT_PAGE" val="2_11"/>
  <p:tag name="KSO_WM_UNIT_TYPE" val="i"/>
  <p:tag name="KSO_WM_UNIT_INDEX" val="141"/>
</p:tagLst>
</file>

<file path=ppt/tags/tag1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63"/>
  <p:tag name="KSO_WM_UNIT_COLOR_SCHEME_PARENT_PAGE" val="2_11"/>
</p:tagLst>
</file>

<file path=ppt/tags/tag1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64"/>
  <p:tag name="KSO_WM_UNIT_COLOR_SCHEME_PARENT_PAGE" val="2_11"/>
</p:tagLst>
</file>

<file path=ppt/tags/tag1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65"/>
  <p:tag name="KSO_WM_UNIT_COLOR_SCHEME_PARENT_PAGE" val="2_11"/>
</p:tagLst>
</file>

<file path=ppt/tags/tag1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66"/>
  <p:tag name="KSO_WM_UNIT_COLOR_SCHEME_PARENT_PAGE" val="2_11"/>
</p:tagLst>
</file>

<file path=ppt/tags/tag1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67"/>
  <p:tag name="KSO_WM_UNIT_COLOR_SCHEME_PARENT_PAGE" val="2_11"/>
</p:tagLst>
</file>

<file path=ppt/tags/tag1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68"/>
  <p:tag name="KSO_WM_UNIT_COLOR_SCHEME_PARENT_PAGE" val="2_11"/>
</p:tagLst>
</file>

<file path=ppt/tags/tag1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69"/>
  <p:tag name="KSO_WM_UNIT_COLOR_SCHEME_PARENT_PAGE" val="2_11"/>
</p:tagLst>
</file>

<file path=ppt/tags/tag1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70"/>
  <p:tag name="KSO_WM_UNIT_COLOR_SCHEME_PARENT_PAGE" val="2_11"/>
</p:tagLst>
</file>

<file path=ppt/tags/tag1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71"/>
  <p:tag name="KSO_WM_UNIT_COLOR_SCHEME_PARENT_PAGE" val="2_11"/>
</p:tagLst>
</file>

<file path=ppt/tags/tag1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72"/>
  <p:tag name="KSO_WM_UNIT_COLOR_SCHEME_PARENT_PAGE" val="2_1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42"/>
  <p:tag name="KSO_WM_UNIT_LAYERLEVEL" val="1"/>
  <p:tag name="KSO_WM_TAG_VERSION" val="1.0"/>
  <p:tag name="KSO_WM_BEAUTIFY_FLAG" val="#wm#"/>
  <p:tag name="KSO_WM_UNIT_COLOR_SCHEME_SHAPE_ID" val="195"/>
  <p:tag name="KSO_WM_UNIT_COLOR_SCHEME_PARENT_PAGE" val="2_11"/>
  <p:tag name="KSO_WM_UNIT_TYPE" val="i"/>
  <p:tag name="KSO_WM_UNIT_INDEX" val="142"/>
</p:tagLst>
</file>

<file path=ppt/tags/tag1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73"/>
  <p:tag name="KSO_WM_UNIT_COLOR_SCHEME_PARENT_PAGE" val="2_11"/>
</p:tagLst>
</file>

<file path=ppt/tags/tag1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74"/>
  <p:tag name="KSO_WM_UNIT_COLOR_SCHEME_PARENT_PAGE" val="2_11"/>
</p:tagLst>
</file>

<file path=ppt/tags/tag1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75"/>
  <p:tag name="KSO_WM_UNIT_COLOR_SCHEME_PARENT_PAGE" val="2_11"/>
</p:tagLst>
</file>

<file path=ppt/tags/tag1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76"/>
  <p:tag name="KSO_WM_UNIT_COLOR_SCHEME_PARENT_PAGE" val="2_11"/>
</p:tagLst>
</file>

<file path=ppt/tags/tag1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77"/>
  <p:tag name="KSO_WM_UNIT_COLOR_SCHEME_PARENT_PAGE" val="2_11"/>
</p:tagLst>
</file>

<file path=ppt/tags/tag1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78"/>
  <p:tag name="KSO_WM_UNIT_COLOR_SCHEME_PARENT_PAGE" val="2_11"/>
</p:tagLst>
</file>

<file path=ppt/tags/tag1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79"/>
  <p:tag name="KSO_WM_UNIT_COLOR_SCHEME_PARENT_PAGE" val="2_11"/>
</p:tagLst>
</file>

<file path=ppt/tags/tag1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80"/>
  <p:tag name="KSO_WM_UNIT_COLOR_SCHEME_PARENT_PAGE" val="2_11"/>
</p:tagLst>
</file>

<file path=ppt/tags/tag1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81"/>
  <p:tag name="KSO_WM_UNIT_COLOR_SCHEME_PARENT_PAGE" val="2_11"/>
</p:tagLst>
</file>

<file path=ppt/tags/tag1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82"/>
  <p:tag name="KSO_WM_UNIT_COLOR_SCHEME_PARENT_PAGE" val="2_1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43"/>
  <p:tag name="KSO_WM_UNIT_LAYERLEVEL" val="1"/>
  <p:tag name="KSO_WM_TAG_VERSION" val="1.0"/>
  <p:tag name="KSO_WM_BEAUTIFY_FLAG" val="#wm#"/>
  <p:tag name="KSO_WM_UNIT_COLOR_SCHEME_SHAPE_ID" val="196"/>
  <p:tag name="KSO_WM_UNIT_COLOR_SCHEME_PARENT_PAGE" val="2_11"/>
  <p:tag name="KSO_WM_UNIT_TYPE" val="i"/>
  <p:tag name="KSO_WM_UNIT_INDEX" val="143"/>
</p:tagLst>
</file>

<file path=ppt/tags/tag1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83"/>
  <p:tag name="KSO_WM_UNIT_COLOR_SCHEME_PARENT_PAGE" val="2_11"/>
</p:tagLst>
</file>

<file path=ppt/tags/tag1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84"/>
  <p:tag name="KSO_WM_UNIT_COLOR_SCHEME_PARENT_PAGE" val="2_11"/>
</p:tagLst>
</file>

<file path=ppt/tags/tag1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85"/>
  <p:tag name="KSO_WM_UNIT_COLOR_SCHEME_PARENT_PAGE" val="2_11"/>
</p:tagLst>
</file>

<file path=ppt/tags/tag1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86"/>
  <p:tag name="KSO_WM_UNIT_COLOR_SCHEME_PARENT_PAGE" val="2_11"/>
</p:tagLst>
</file>

<file path=ppt/tags/tag1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87"/>
  <p:tag name="KSO_WM_UNIT_COLOR_SCHEME_PARENT_PAGE" val="2_11"/>
</p:tagLst>
</file>

<file path=ppt/tags/tag1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88"/>
  <p:tag name="KSO_WM_UNIT_COLOR_SCHEME_PARENT_PAGE" val="2_11"/>
</p:tagLst>
</file>

<file path=ppt/tags/tag1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89"/>
  <p:tag name="KSO_WM_UNIT_COLOR_SCHEME_PARENT_PAGE" val="2_11"/>
</p:tagLst>
</file>

<file path=ppt/tags/tag1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90"/>
  <p:tag name="KSO_WM_UNIT_COLOR_SCHEME_PARENT_PAGE" val="2_11"/>
</p:tagLst>
</file>

<file path=ppt/tags/tag1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91"/>
  <p:tag name="KSO_WM_UNIT_COLOR_SCHEME_PARENT_PAGE" val="2_11"/>
</p:tagLst>
</file>

<file path=ppt/tags/tag1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92"/>
  <p:tag name="KSO_WM_UNIT_COLOR_SCHEME_PARENT_PAGE" val="2_1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44"/>
  <p:tag name="KSO_WM_UNIT_LAYERLEVEL" val="1"/>
  <p:tag name="KSO_WM_TAG_VERSION" val="1.0"/>
  <p:tag name="KSO_WM_BEAUTIFY_FLAG" val="#wm#"/>
  <p:tag name="KSO_WM_UNIT_COLOR_SCHEME_SHAPE_ID" val="197"/>
  <p:tag name="KSO_WM_UNIT_COLOR_SCHEME_PARENT_PAGE" val="2_11"/>
  <p:tag name="KSO_WM_UNIT_TYPE" val="i"/>
  <p:tag name="KSO_WM_UNIT_INDEX" val="144"/>
</p:tagLst>
</file>

<file path=ppt/tags/tag1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93"/>
  <p:tag name="KSO_WM_UNIT_COLOR_SCHEME_PARENT_PAGE" val="2_11"/>
</p:tagLst>
</file>

<file path=ppt/tags/tag1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94"/>
  <p:tag name="KSO_WM_UNIT_COLOR_SCHEME_PARENT_PAGE" val="2_11"/>
</p:tagLst>
</file>

<file path=ppt/tags/tag1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95"/>
  <p:tag name="KSO_WM_UNIT_COLOR_SCHEME_PARENT_PAGE" val="2_11"/>
</p:tagLst>
</file>

<file path=ppt/tags/tag1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96"/>
  <p:tag name="KSO_WM_UNIT_COLOR_SCHEME_PARENT_PAGE" val="2_11"/>
</p:tagLst>
</file>

<file path=ppt/tags/tag1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97"/>
  <p:tag name="KSO_WM_UNIT_COLOR_SCHEME_PARENT_PAGE" val="2_11"/>
</p:tagLst>
</file>

<file path=ppt/tags/tag1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98"/>
  <p:tag name="KSO_WM_UNIT_COLOR_SCHEME_PARENT_PAGE" val="2_11"/>
</p:tagLst>
</file>

<file path=ppt/tags/tag1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99"/>
  <p:tag name="KSO_WM_UNIT_COLOR_SCHEME_PARENT_PAGE" val="2_11"/>
</p:tagLst>
</file>

<file path=ppt/tags/tag1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00"/>
  <p:tag name="KSO_WM_UNIT_COLOR_SCHEME_PARENT_PAGE" val="2_11"/>
</p:tagLst>
</file>

<file path=ppt/tags/tag1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01"/>
  <p:tag name="KSO_WM_UNIT_COLOR_SCHEME_PARENT_PAGE" val="2_11"/>
</p:tagLst>
</file>

<file path=ppt/tags/tag1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02"/>
  <p:tag name="KSO_WM_UNIT_COLOR_SCHEME_PARENT_PAGE" val="2_1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4"/>
  <p:tag name="KSO_WM_UNIT_COLOR_SCHEME_PARENT_PAGE" val="2_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COLOR_SCHEME_SHAPE_ID" val="170"/>
  <p:tag name="KSO_WM_UNIT_COLOR_SCHEME_PARENT_PAGE" val="2_11"/>
  <p:tag name="KSO_WM_UNIT_TYPE" val="i"/>
  <p:tag name="KSO_WM_UNIT_INDEX" val="1"/>
</p:tagLst>
</file>

<file path=ppt/tags/tag1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03"/>
  <p:tag name="KSO_WM_UNIT_COLOR_SCHEME_PARENT_PAGE" val="2_11"/>
</p:tagLst>
</file>

<file path=ppt/tags/tag1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04"/>
  <p:tag name="KSO_WM_UNIT_COLOR_SCHEME_PARENT_PAGE" val="2_11"/>
</p:tagLst>
</file>

<file path=ppt/tags/tag1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05"/>
  <p:tag name="KSO_WM_UNIT_COLOR_SCHEME_PARENT_PAGE" val="2_11"/>
</p:tagLst>
</file>

<file path=ppt/tags/tag1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06"/>
  <p:tag name="KSO_WM_UNIT_COLOR_SCHEME_PARENT_PAGE" val="2_11"/>
</p:tagLst>
</file>

<file path=ppt/tags/tag1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07"/>
  <p:tag name="KSO_WM_UNIT_COLOR_SCHEME_PARENT_PAGE" val="2_11"/>
</p:tagLst>
</file>

<file path=ppt/tags/tag1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08"/>
  <p:tag name="KSO_WM_UNIT_COLOR_SCHEME_PARENT_PAGE" val="2_11"/>
</p:tagLst>
</file>

<file path=ppt/tags/tag1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09"/>
  <p:tag name="KSO_WM_UNIT_COLOR_SCHEME_PARENT_PAGE" val="2_11"/>
</p:tagLst>
</file>

<file path=ppt/tags/tag1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10"/>
  <p:tag name="KSO_WM_UNIT_COLOR_SCHEME_PARENT_PAGE" val="2_11"/>
</p:tagLst>
</file>

<file path=ppt/tags/tag1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11"/>
  <p:tag name="KSO_WM_UNIT_COLOR_SCHEME_PARENT_PAGE" val="2_11"/>
</p:tagLst>
</file>

<file path=ppt/tags/tag1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12"/>
  <p:tag name="KSO_WM_UNIT_COLOR_SCHEME_PARENT_PAGE" val="2_1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13"/>
  <p:tag name="KSO_WM_UNIT_COLOR_SCHEME_PARENT_PAGE" val="2_11"/>
</p:tagLst>
</file>

<file path=ppt/tags/tag1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14"/>
  <p:tag name="KSO_WM_UNIT_COLOR_SCHEME_PARENT_PAGE" val="2_11"/>
</p:tagLst>
</file>

<file path=ppt/tags/tag1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15"/>
  <p:tag name="KSO_WM_UNIT_COLOR_SCHEME_PARENT_PAGE" val="2_11"/>
</p:tagLst>
</file>

<file path=ppt/tags/tag1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16"/>
  <p:tag name="KSO_WM_UNIT_COLOR_SCHEME_PARENT_PAGE" val="2_11"/>
</p:tagLst>
</file>

<file path=ppt/tags/tag1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17"/>
  <p:tag name="KSO_WM_UNIT_COLOR_SCHEME_PARENT_PAGE" val="2_11"/>
</p:tagLst>
</file>

<file path=ppt/tags/tag1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18"/>
  <p:tag name="KSO_WM_UNIT_COLOR_SCHEME_PARENT_PAGE" val="2_11"/>
</p:tagLst>
</file>

<file path=ppt/tags/tag1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19"/>
  <p:tag name="KSO_WM_UNIT_COLOR_SCHEME_PARENT_PAGE" val="2_11"/>
</p:tagLst>
</file>

<file path=ppt/tags/tag1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20"/>
  <p:tag name="KSO_WM_UNIT_COLOR_SCHEME_PARENT_PAGE" val="2_11"/>
</p:tagLst>
</file>

<file path=ppt/tags/tag1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21"/>
  <p:tag name="KSO_WM_UNIT_COLOR_SCHEME_PARENT_PAGE" val="2_1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1.0"/>
  <p:tag name="KSO_WM_BEAUTIFY_FLAG" val="#wm#"/>
  <p:tag name="KSO_WM_UNIT_COLOR_SCHEME_SHAPE_ID" val="174"/>
  <p:tag name="KSO_WM_UNIT_COLOR_SCHEME_PARENT_PAGE" val="2_11"/>
  <p:tag name="KSO_WM_UNIT_TYPE" val="i"/>
  <p:tag name="KSO_WM_UNIT_INDEX" val="3"/>
</p:tagLst>
</file>

<file path=ppt/tags/tag1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22"/>
  <p:tag name="KSO_WM_UNIT_COLOR_SCHEME_PARENT_PAGE" val="2_11"/>
</p:tagLst>
</file>

<file path=ppt/tags/tag1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23"/>
  <p:tag name="KSO_WM_UNIT_COLOR_SCHEME_PARENT_PAGE" val="2_11"/>
</p:tagLst>
</file>

<file path=ppt/tags/tag1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24"/>
  <p:tag name="KSO_WM_UNIT_COLOR_SCHEME_PARENT_PAGE" val="2_11"/>
</p:tagLst>
</file>

<file path=ppt/tags/tag1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25"/>
  <p:tag name="KSO_WM_UNIT_COLOR_SCHEME_PARENT_PAGE" val="2_11"/>
</p:tagLst>
</file>

<file path=ppt/tags/tag1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26"/>
  <p:tag name="KSO_WM_UNIT_COLOR_SCHEME_PARENT_PAGE" val="2_11"/>
</p:tagLst>
</file>

<file path=ppt/tags/tag1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27"/>
  <p:tag name="KSO_WM_UNIT_COLOR_SCHEME_PARENT_PAGE" val="2_11"/>
</p:tagLst>
</file>

<file path=ppt/tags/tag1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28"/>
  <p:tag name="KSO_WM_UNIT_COLOR_SCHEME_PARENT_PAGE" val="2_11"/>
</p:tagLst>
</file>

<file path=ppt/tags/tag1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29"/>
  <p:tag name="KSO_WM_UNIT_COLOR_SCHEME_PARENT_PAGE" val="2_11"/>
</p:tagLst>
</file>

<file path=ppt/tags/tag1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30"/>
  <p:tag name="KSO_WM_UNIT_COLOR_SCHEME_PARENT_PAGE" val="2_11"/>
</p:tagLst>
</file>

<file path=ppt/tags/tag1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31"/>
  <p:tag name="KSO_WM_UNIT_COLOR_SCHEME_PARENT_PAGE" val="2_1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"/>
  <p:tag name="KSO_WM_UNIT_LAYERLEVEL" val="1"/>
  <p:tag name="KSO_WM_TAG_VERSION" val="1.0"/>
  <p:tag name="KSO_WM_BEAUTIFY_FLAG" val="#wm#"/>
  <p:tag name="KSO_WM_UNIT_COLOR_SCHEME_SHAPE_ID" val="175"/>
  <p:tag name="KSO_WM_UNIT_COLOR_SCHEME_PARENT_PAGE" val="2_11"/>
  <p:tag name="KSO_WM_UNIT_TYPE" val="i"/>
  <p:tag name="KSO_WM_UNIT_INDEX" val="4"/>
</p:tagLst>
</file>

<file path=ppt/tags/tag1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32"/>
  <p:tag name="KSO_WM_UNIT_COLOR_SCHEME_PARENT_PAGE" val="2_11"/>
</p:tagLst>
</file>

<file path=ppt/tags/tag1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"/>
  <p:tag name="KSO_WM_UNIT_COLOR_SCHEME_PARENT_PAGE" val="2_11"/>
</p:tagLst>
</file>

<file path=ppt/tags/tag1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"/>
  <p:tag name="KSO_WM_UNIT_COLOR_SCHEME_PARENT_PAGE" val="2_11"/>
</p:tagLst>
</file>

<file path=ppt/tags/tag1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"/>
  <p:tag name="KSO_WM_UNIT_COLOR_SCHEME_PARENT_PAGE" val="2_11"/>
</p:tagLst>
</file>

<file path=ppt/tags/tag1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4"/>
  <p:tag name="KSO_WM_UNIT_COLOR_SCHEME_PARENT_PAGE" val="2_11"/>
</p:tagLst>
</file>

<file path=ppt/tags/tag1835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1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2"/>
  <p:tag name="KSO_WM_UNIT_COLOR_SCHEME_PARENT_PAGE" val="1_1"/>
  <p:tag name="KSO_WM_TEMPLATE_CATEGORY" val="custom"/>
  <p:tag name="KSO_WM_TEMPLATE_INDEX" val="20191914"/>
</p:tagLst>
</file>

<file path=ppt/tags/tag1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3"/>
  <p:tag name="KSO_WM_UNIT_COLOR_SCHEME_PARENT_PAGE" val="1_1"/>
  <p:tag name="KSO_WM_TEMPLATE_CATEGORY" val="custom"/>
  <p:tag name="KSO_WM_TEMPLATE_INDEX" val="20191914"/>
</p:tagLst>
</file>

<file path=ppt/tags/tag1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4"/>
  <p:tag name="KSO_WM_UNIT_COLOR_SCHEME_PARENT_PAGE" val="1_1"/>
</p:tagLst>
</file>

<file path=ppt/tags/tag1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5"/>
  <p:tag name="KSO_WM_UNIT_COLOR_SCHEME_PARENT_PAGE" val="1_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"/>
  <p:tag name="KSO_WM_UNIT_LAYERLEVEL" val="1"/>
  <p:tag name="KSO_WM_TAG_VERSION" val="1.0"/>
  <p:tag name="KSO_WM_BEAUTIFY_FLAG" val="#wm#"/>
  <p:tag name="KSO_WM_UNIT_COLOR_SCHEME_SHAPE_ID" val="176"/>
  <p:tag name="KSO_WM_UNIT_COLOR_SCHEME_PARENT_PAGE" val="2_11"/>
  <p:tag name="KSO_WM_UNIT_TYPE" val="i"/>
  <p:tag name="KSO_WM_UNIT_INDEX" val="5"/>
</p:tagLst>
</file>

<file path=ppt/tags/tag1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6"/>
  <p:tag name="KSO_WM_UNIT_COLOR_SCHEME_PARENT_PAGE" val="1_1"/>
</p:tagLst>
</file>

<file path=ppt/tags/tag1841.xml><?xml version="1.0" encoding="utf-8"?>
<p:tagLst xmlns:p="http://schemas.openxmlformats.org/presentationml/2006/main">
  <p:tag name="KSO_WM_TEMPLATE_THUMBS_INDEX" val="1、5、7、8"/>
  <p:tag name="KSO_WM_TAG_VERSION" val="1.0"/>
  <p:tag name="KSO_WM_BEAUTIFY_FLAG" val="#wm#"/>
  <p:tag name="KSO_WM_TEMPLATE_CATEGORY" val="custom"/>
  <p:tag name="KSO_WM_TEMPLATE_INDEX" val="20191914"/>
  <p:tag name="KSO_WM_SLIDE_COLORSCHEME_VERSION" val="3.2"/>
  <p:tag name="KSO_WM_UNIT_COLOR_SCHEME_SHAPE_ID" val="7"/>
  <p:tag name="KSO_WM_UNIT_COLOR_SCHEME_PARENT_PAGE" val="1_1"/>
  <p:tag name="KSO_WM_TEMPLATE_SUBCATEGORY" val="0"/>
  <p:tag name="KSO_WM_UNIT_SHOW_EDIT_AREA_INDICATION" val="0"/>
</p:tagLst>
</file>

<file path=ppt/tags/tag1842.xml><?xml version="1.0" encoding="utf-8"?>
<p:tagLst xmlns:p="http://schemas.openxmlformats.org/presentationml/2006/main">
  <p:tag name="KSO_WM_SLIDE_MODEL_TYPE" val="cover"/>
</p:tagLst>
</file>

<file path=ppt/tags/tag1843.xml><?xml version="1.0" encoding="utf-8"?>
<p:tagLst xmlns:p="http://schemas.openxmlformats.org/presentationml/2006/main">
  <p:tag name="KSO_WM_SLIDE_MODEL_TYPE" val="cover"/>
</p:tagLst>
</file>

<file path=ppt/tags/tag1844.xml><?xml version="1.0" encoding="utf-8"?>
<p:tagLst xmlns:p="http://schemas.openxmlformats.org/presentationml/2006/main">
  <p:tag name="KSO_WM_SLIDE_MODEL_TYPE" val="cover"/>
</p:tagLst>
</file>

<file path=ppt/tags/tag1845.xml><?xml version="1.0" encoding="utf-8"?>
<p:tagLst xmlns:p="http://schemas.openxmlformats.org/presentationml/2006/main">
  <p:tag name="KSO_WM_SLIDE_MODEL_TYPE" val="cover"/>
</p:tagLst>
</file>

<file path=ppt/tags/tag1846.xml><?xml version="1.0" encoding="utf-8"?>
<p:tagLst xmlns:p="http://schemas.openxmlformats.org/presentationml/2006/main">
  <p:tag name="KSO_WM_SLIDE_MODEL_TYPE" val="cover"/>
</p:tagLst>
</file>

<file path=ppt/tags/tag1847.xml><?xml version="1.0" encoding="utf-8"?>
<p:tagLst xmlns:p="http://schemas.openxmlformats.org/presentationml/2006/main">
  <p:tag name="KSO_WM_SLIDE_MODEL_TYPE" val="cover"/>
</p:tagLst>
</file>

<file path=ppt/tags/tag1848.xml><?xml version="1.0" encoding="utf-8"?>
<p:tagLst xmlns:p="http://schemas.openxmlformats.org/presentationml/2006/main">
  <p:tag name="KSO_WM_SLIDE_MODEL_TYPE" val="cover"/>
</p:tagLst>
</file>

<file path=ppt/tags/tag1849.xml><?xml version="1.0" encoding="utf-8"?>
<p:tagLst xmlns:p="http://schemas.openxmlformats.org/presentationml/2006/main">
  <p:tag name="KSO_WM_SLIDE_MODEL_TYPE" val="cover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"/>
  <p:tag name="KSO_WM_UNIT_LAYERLEVEL" val="1"/>
  <p:tag name="KSO_WM_TAG_VERSION" val="1.0"/>
  <p:tag name="KSO_WM_BEAUTIFY_FLAG" val="#wm#"/>
  <p:tag name="KSO_WM_UNIT_COLOR_SCHEME_SHAPE_ID" val="177"/>
  <p:tag name="KSO_WM_UNIT_COLOR_SCHEME_PARENT_PAGE" val="2_11"/>
  <p:tag name="KSO_WM_UNIT_TYPE" val="i"/>
  <p:tag name="KSO_WM_UNIT_INDEX" val="6"/>
</p:tagLst>
</file>

<file path=ppt/tags/tag1850.xml><?xml version="1.0" encoding="utf-8"?>
<p:tagLst xmlns:p="http://schemas.openxmlformats.org/presentationml/2006/main">
  <p:tag name="KSO_WM_SLIDE_ID" val="custom20191914_3"/>
  <p:tag name="KSO_WM_SLIDE_TYPE" val="contents"/>
  <p:tag name="KSO_WM_SLIDE_SUBTYPE" val="diag"/>
  <p:tag name="KSO_WM_SLIDE_ITEM_CNT" val="3"/>
  <p:tag name="KSO_WM_SLIDE_INDEX" val="3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91914"/>
  <p:tag name="KSO_WM_SLIDE_LAYOUT" val="a_b_m"/>
  <p:tag name="KSO_WM_SLIDE_LAYOUT_CNT" val="1_1_1"/>
  <p:tag name="KSO_WM_SLIDE_COLORSCHEME_VERSION" val="3.2"/>
  <p:tag name="KSO_WM_TEMPLATE_SUBCATEGORY" val="0"/>
</p:tagLst>
</file>

<file path=ppt/tags/tag1851.xml><?xml version="1.0" encoding="utf-8"?>
<p:tagLst xmlns:p="http://schemas.openxmlformats.org/presentationml/2006/main">
  <p:tag name="KSO_WM_BEAUTIFY_FLAG" val="#wm#"/>
  <p:tag name="KSO_WM_TEMPLATE_CATEGORY" val="custom"/>
  <p:tag name="KSO_WM_TEMPLATE_INDEX" val="20191914"/>
</p:tagLst>
</file>

<file path=ppt/tags/tag1852.xml><?xml version="1.0" encoding="utf-8"?>
<p:tagLst xmlns:p="http://schemas.openxmlformats.org/presentationml/2006/main">
  <p:tag name="KSO_WM_SLIDE_MODEL_TYPE" val="cover"/>
</p:tagLst>
</file>

<file path=ppt/tags/tag1853.xml><?xml version="1.0" encoding="utf-8"?>
<p:tagLst xmlns:p="http://schemas.openxmlformats.org/presentationml/2006/main">
  <p:tag name="KSO_WM_SLIDE_MODEL_TYPE" val="cover"/>
</p:tagLst>
</file>

<file path=ppt/tags/tag1854.xml><?xml version="1.0" encoding="utf-8"?>
<p:tagLst xmlns:p="http://schemas.openxmlformats.org/presentationml/2006/main">
  <p:tag name="KSO_WM_SLIDE_MODEL_TYPE" val="cover"/>
</p:tagLst>
</file>

<file path=ppt/tags/tag1855.xml><?xml version="1.0" encoding="utf-8"?>
<p:tagLst xmlns:p="http://schemas.openxmlformats.org/presentationml/2006/main">
  <p:tag name="KSO_WM_SLIDE_ID" val="custom20191914_2"/>
  <p:tag name="KSO_WM_SLIDE_TYPE" val="contents"/>
  <p:tag name="KSO_WM_SLIDE_SUBTYPE" val="diag"/>
  <p:tag name="KSO_WM_SLIDE_ITEM_CNT" val="2"/>
  <p:tag name="KSO_WM_SLIDE_INDEX" val="2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91914"/>
  <p:tag name="KSO_WM_SLIDE_LAYOUT" val="a_b_m"/>
  <p:tag name="KSO_WM_SLIDE_LAYOUT_CNT" val="1_1_1"/>
  <p:tag name="KSO_WM_SLIDE_COLORSCHEME_VERSION" val="3.2"/>
  <p:tag name="KSO_WM_TEMPLATE_SUBCATEGORY" val="0"/>
</p:tagLst>
</file>

<file path=ppt/tags/tag1856.xml><?xml version="1.0" encoding="utf-8"?>
<p:tagLst xmlns:p="http://schemas.openxmlformats.org/presentationml/2006/main">
  <p:tag name="KSO_WM_SLIDE_MODEL_TYPE" val="cover"/>
</p:tagLst>
</file>

<file path=ppt/tags/tag1857.xml><?xml version="1.0" encoding="utf-8"?>
<p:tagLst xmlns:p="http://schemas.openxmlformats.org/presentationml/2006/main">
  <p:tag name="KSO_WM_SLIDE_MODEL_TYPE" val="cover"/>
</p:tagLst>
</file>

<file path=ppt/tags/tag1858.xml><?xml version="1.0" encoding="utf-8"?>
<p:tagLst xmlns:p="http://schemas.openxmlformats.org/presentationml/2006/main">
  <p:tag name="KSO_WM_SLIDE_MODEL_TYPE" val="cover"/>
</p:tagLst>
</file>

<file path=ppt/tags/tag1859.xml><?xml version="1.0" encoding="utf-8"?>
<p:tagLst xmlns:p="http://schemas.openxmlformats.org/presentationml/2006/main">
  <p:tag name="KSO_WM_SLIDE_MODEL_TYPE" val="cover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7"/>
  <p:tag name="KSO_WM_UNIT_LAYERLEVEL" val="1"/>
  <p:tag name="KSO_WM_TAG_VERSION" val="1.0"/>
  <p:tag name="KSO_WM_BEAUTIFY_FLAG" val="#wm#"/>
  <p:tag name="KSO_WM_UNIT_COLOR_SCHEME_SHAPE_ID" val="180"/>
  <p:tag name="KSO_WM_UNIT_COLOR_SCHEME_PARENT_PAGE" val="2_11"/>
  <p:tag name="KSO_WM_UNIT_TYPE" val="i"/>
  <p:tag name="KSO_WM_UNIT_INDEX" val="7"/>
</p:tagLst>
</file>

<file path=ppt/tags/tag1860.xml><?xml version="1.0" encoding="utf-8"?>
<p:tagLst xmlns:p="http://schemas.openxmlformats.org/presentationml/2006/main">
  <p:tag name="KSO_WM_SLIDE_MODEL_TYPE" val="cover"/>
</p:tagLst>
</file>

<file path=ppt/tags/tag1861.xml><?xml version="1.0" encoding="utf-8"?>
<p:tagLst xmlns:p="http://schemas.openxmlformats.org/presentationml/2006/main">
  <p:tag name="KSO_WM_SLIDE_MODEL_TYPE" val="cover"/>
</p:tagLst>
</file>

<file path=ppt/tags/tag1862.xml><?xml version="1.0" encoding="utf-8"?>
<p:tagLst xmlns:p="http://schemas.openxmlformats.org/presentationml/2006/main">
  <p:tag name="KSO_WM_SLIDE_MODEL_TYPE" val="cover"/>
</p:tagLst>
</file>

<file path=ppt/tags/tag1863.xml><?xml version="1.0" encoding="utf-8"?>
<p:tagLst xmlns:p="http://schemas.openxmlformats.org/presentationml/2006/main">
  <p:tag name="KSO_WM_SLIDE_MODEL_TYPE" val="cover"/>
</p:tagLst>
</file>

<file path=ppt/tags/tag1864.xml><?xml version="1.0" encoding="utf-8"?>
<p:tagLst xmlns:p="http://schemas.openxmlformats.org/presentationml/2006/main">
  <p:tag name="KSO_WM_SLIDE_MODEL_TYPE" val="cover"/>
</p:tagLst>
</file>

<file path=ppt/tags/tag1865.xml><?xml version="1.0" encoding="utf-8"?>
<p:tagLst xmlns:p="http://schemas.openxmlformats.org/presentationml/2006/main">
  <p:tag name="KSO_WM_SLIDE_MODEL_TYPE" val="cover"/>
</p:tagLst>
</file>

<file path=ppt/tags/tag1866.xml><?xml version="1.0" encoding="utf-8"?>
<p:tagLst xmlns:p="http://schemas.openxmlformats.org/presentationml/2006/main">
  <p:tag name="KSO_WM_SLIDE_MODEL_TYPE" val="cover"/>
</p:tagLst>
</file>

<file path=ppt/tags/tag1867.xml><?xml version="1.0" encoding="utf-8"?>
<p:tagLst xmlns:p="http://schemas.openxmlformats.org/presentationml/2006/main">
  <p:tag name="KSO_WM_SLIDE_MODEL_TYPE" val="cover"/>
</p:tagLst>
</file>

<file path=ppt/tags/tag1868.xml><?xml version="1.0" encoding="utf-8"?>
<p:tagLst xmlns:p="http://schemas.openxmlformats.org/presentationml/2006/main">
  <p:tag name="KSO_WM_SLIDE_MODEL_TYPE" val="cover"/>
</p:tagLst>
</file>

<file path=ppt/tags/tag1869.xml><?xml version="1.0" encoding="utf-8"?>
<p:tagLst xmlns:p="http://schemas.openxmlformats.org/presentationml/2006/main">
  <p:tag name="KSO_WM_SLIDE_MODEL_TYPE" val="cover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8"/>
  <p:tag name="KSO_WM_UNIT_LAYERLEVEL" val="1"/>
  <p:tag name="KSO_WM_TAG_VERSION" val="1.0"/>
  <p:tag name="KSO_WM_BEAUTIFY_FLAG" val="#wm#"/>
  <p:tag name="KSO_WM_UNIT_COLOR_SCHEME_SHAPE_ID" val="173"/>
  <p:tag name="KSO_WM_UNIT_COLOR_SCHEME_PARENT_PAGE" val="2_11"/>
  <p:tag name="KSO_WM_UNIT_TYPE" val="i"/>
  <p:tag name="KSO_WM_UNIT_INDEX" val="8"/>
</p:tagLst>
</file>

<file path=ppt/tags/tag1870.xml><?xml version="1.0" encoding="utf-8"?>
<p:tagLst xmlns:p="http://schemas.openxmlformats.org/presentationml/2006/main">
  <p:tag name="KSO_WM_SLIDE_MODEL_TYPE" val="cover"/>
</p:tagLst>
</file>

<file path=ppt/tags/tag1871.xml><?xml version="1.0" encoding="utf-8"?>
<p:tagLst xmlns:p="http://schemas.openxmlformats.org/presentationml/2006/main">
  <p:tag name="KSO_WM_SLIDE_MODEL_TYPE" val="cover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9"/>
  <p:tag name="KSO_WM_UNIT_LAYERLEVEL" val="1"/>
  <p:tag name="KSO_WM_TAG_VERSION" val="1.0"/>
  <p:tag name="KSO_WM_BEAUTIFY_FLAG" val="#wm#"/>
  <p:tag name="KSO_WM_UNIT_COLOR_SCHEME_SHAPE_ID" val="178"/>
  <p:tag name="KSO_WM_UNIT_COLOR_SCHEME_PARENT_PAGE" val="2_11"/>
  <p:tag name="KSO_WM_UNIT_TYPE" val="i"/>
  <p:tag name="KSO_WM_UNIT_INDEX" val="9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0"/>
  <p:tag name="KSO_WM_UNIT_LAYERLEVEL" val="1"/>
  <p:tag name="KSO_WM_TAG_VERSION" val="1.0"/>
  <p:tag name="KSO_WM_BEAUTIFY_FLAG" val="#wm#"/>
  <p:tag name="KSO_WM_UNIT_COLOR_SCHEME_SHAPE_ID" val="179"/>
  <p:tag name="KSO_WM_UNIT_COLOR_SCHEME_PARENT_PAGE" val="2_11"/>
  <p:tag name="KSO_WM_UNIT_TYPE" val="i"/>
  <p:tag name="KSO_WM_UNIT_INDEX" val="1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5"/>
  <p:tag name="KSO_WM_UNIT_COLOR_SCHEME_PARENT_PAGE" val="2_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1"/>
  <p:tag name="KSO_WM_UNIT_LAYERLEVEL" val="1"/>
  <p:tag name="KSO_WM_TAG_VERSION" val="1.0"/>
  <p:tag name="KSO_WM_BEAUTIFY_FLAG" val="#wm#"/>
  <p:tag name="KSO_WM_UNIT_COLOR_SCHEME_SHAPE_ID" val="181"/>
  <p:tag name="KSO_WM_UNIT_COLOR_SCHEME_PARENT_PAGE" val="2_11"/>
  <p:tag name="KSO_WM_UNIT_TYPE" val="i"/>
  <p:tag name="KSO_WM_UNIT_INDEX" val="1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2"/>
  <p:tag name="KSO_WM_UNIT_LAYERLEVEL" val="1"/>
  <p:tag name="KSO_WM_TAG_VERSION" val="1.0"/>
  <p:tag name="KSO_WM_BEAUTIFY_FLAG" val="#wm#"/>
  <p:tag name="KSO_WM_UNIT_COLOR_SCHEME_SHAPE_ID" val="182"/>
  <p:tag name="KSO_WM_UNIT_COLOR_SCHEME_PARENT_PAGE" val="2_11"/>
  <p:tag name="KSO_WM_UNIT_TYPE" val="i"/>
  <p:tag name="KSO_WM_UNIT_INDEX" val="1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"/>
  <p:tag name="KSO_WM_UNIT_LAYERLEVEL" val="1"/>
  <p:tag name="KSO_WM_TAG_VERSION" val="1.0"/>
  <p:tag name="KSO_WM_BEAUTIFY_FLAG" val="#wm#"/>
  <p:tag name="KSO_WM_UNIT_COLOR_SCHEME_SHAPE_ID" val="183"/>
  <p:tag name="KSO_WM_UNIT_COLOR_SCHEME_PARENT_PAGE" val="2_11"/>
  <p:tag name="KSO_WM_UNIT_TYPE" val="i"/>
  <p:tag name="KSO_WM_UNIT_INDEX" val="13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4"/>
  <p:tag name="KSO_WM_UNIT_LAYERLEVEL" val="1"/>
  <p:tag name="KSO_WM_TAG_VERSION" val="1.0"/>
  <p:tag name="KSO_WM_BEAUTIFY_FLAG" val="#wm#"/>
  <p:tag name="KSO_WM_UNIT_COLOR_SCHEME_SHAPE_ID" val="184"/>
  <p:tag name="KSO_WM_UNIT_COLOR_SCHEME_PARENT_PAGE" val="2_11"/>
  <p:tag name="KSO_WM_UNIT_TYPE" val="i"/>
  <p:tag name="KSO_WM_UNIT_INDEX" val="14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5"/>
  <p:tag name="KSO_WM_UNIT_LAYERLEVEL" val="1"/>
  <p:tag name="KSO_WM_TAG_VERSION" val="1.0"/>
  <p:tag name="KSO_WM_BEAUTIFY_FLAG" val="#wm#"/>
  <p:tag name="KSO_WM_UNIT_COLOR_SCHEME_SHAPE_ID" val="186"/>
  <p:tag name="KSO_WM_UNIT_COLOR_SCHEME_PARENT_PAGE" val="2_11"/>
  <p:tag name="KSO_WM_UNIT_TYPE" val="i"/>
  <p:tag name="KSO_WM_UNIT_INDEX" val="15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6"/>
  <p:tag name="KSO_WM_UNIT_LAYERLEVEL" val="1"/>
  <p:tag name="KSO_WM_TAG_VERSION" val="1.0"/>
  <p:tag name="KSO_WM_BEAUTIFY_FLAG" val="#wm#"/>
  <p:tag name="KSO_WM_UNIT_COLOR_SCHEME_SHAPE_ID" val="187"/>
  <p:tag name="KSO_WM_UNIT_COLOR_SCHEME_PARENT_PAGE" val="2_11"/>
  <p:tag name="KSO_WM_UNIT_TYPE" val="i"/>
  <p:tag name="KSO_WM_UNIT_INDEX" val="16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7"/>
  <p:tag name="KSO_WM_UNIT_LAYERLEVEL" val="1"/>
  <p:tag name="KSO_WM_TAG_VERSION" val="1.0"/>
  <p:tag name="KSO_WM_BEAUTIFY_FLAG" val="#wm#"/>
  <p:tag name="KSO_WM_UNIT_COLOR_SCHEME_SHAPE_ID" val="188"/>
  <p:tag name="KSO_WM_UNIT_COLOR_SCHEME_PARENT_PAGE" val="2_11"/>
  <p:tag name="KSO_WM_UNIT_TYPE" val="i"/>
  <p:tag name="KSO_WM_UNIT_INDEX" val="17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8"/>
  <p:tag name="KSO_WM_UNIT_LAYERLEVEL" val="1"/>
  <p:tag name="KSO_WM_TAG_VERSION" val="1.0"/>
  <p:tag name="KSO_WM_BEAUTIFY_FLAG" val="#wm#"/>
  <p:tag name="KSO_WM_UNIT_COLOR_SCHEME_SHAPE_ID" val="189"/>
  <p:tag name="KSO_WM_UNIT_COLOR_SCHEME_PARENT_PAGE" val="2_11"/>
  <p:tag name="KSO_WM_UNIT_TYPE" val="i"/>
  <p:tag name="KSO_WM_UNIT_INDEX" val="18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9"/>
  <p:tag name="KSO_WM_UNIT_LAYERLEVEL" val="1"/>
  <p:tag name="KSO_WM_TAG_VERSION" val="1.0"/>
  <p:tag name="KSO_WM_BEAUTIFY_FLAG" val="#wm#"/>
  <p:tag name="KSO_WM_UNIT_COLOR_SCHEME_SHAPE_ID" val="190"/>
  <p:tag name="KSO_WM_UNIT_COLOR_SCHEME_PARENT_PAGE" val="2_11"/>
  <p:tag name="KSO_WM_UNIT_TYPE" val="i"/>
  <p:tag name="KSO_WM_UNIT_INDEX" val="19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0"/>
  <p:tag name="KSO_WM_UNIT_LAYERLEVEL" val="1"/>
  <p:tag name="KSO_WM_TAG_VERSION" val="1.0"/>
  <p:tag name="KSO_WM_BEAUTIFY_FLAG" val="#wm#"/>
  <p:tag name="KSO_WM_UNIT_COLOR_SCHEME_SHAPE_ID" val="198"/>
  <p:tag name="KSO_WM_UNIT_COLOR_SCHEME_PARENT_PAGE" val="2_11"/>
  <p:tag name="KSO_WM_UNIT_TYPE" val="i"/>
  <p:tag name="KSO_WM_UNIT_INDEX" val="2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6"/>
  <p:tag name="KSO_WM_UNIT_COLOR_SCHEME_PARENT_PAGE" val="2_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6"/>
  <p:tag name="KSO_WM_UNIT_COLOR_SCHEME_PARENT_PAGE" val="2_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1"/>
  <p:tag name="KSO_WM_UNIT_LAYERLEVEL" val="1"/>
  <p:tag name="KSO_WM_TAG_VERSION" val="1.0"/>
  <p:tag name="KSO_WM_BEAUTIFY_FLAG" val="#wm#"/>
  <p:tag name="KSO_WM_UNIT_COLOR_SCHEME_SHAPE_ID" val="199"/>
  <p:tag name="KSO_WM_UNIT_COLOR_SCHEME_PARENT_PAGE" val="2_11"/>
  <p:tag name="KSO_WM_UNIT_TYPE" val="i"/>
  <p:tag name="KSO_WM_UNIT_INDEX" val="2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2"/>
  <p:tag name="KSO_WM_UNIT_LAYERLEVEL" val="1"/>
  <p:tag name="KSO_WM_TAG_VERSION" val="1.0"/>
  <p:tag name="KSO_WM_BEAUTIFY_FLAG" val="#wm#"/>
  <p:tag name="KSO_WM_UNIT_COLOR_SCHEME_SHAPE_ID" val="200"/>
  <p:tag name="KSO_WM_UNIT_COLOR_SCHEME_PARENT_PAGE" val="2_11"/>
  <p:tag name="KSO_WM_UNIT_TYPE" val="i"/>
  <p:tag name="KSO_WM_UNIT_INDEX" val="2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3"/>
  <p:tag name="KSO_WM_UNIT_LAYERLEVEL" val="1"/>
  <p:tag name="KSO_WM_TAG_VERSION" val="1.0"/>
  <p:tag name="KSO_WM_BEAUTIFY_FLAG" val="#wm#"/>
  <p:tag name="KSO_WM_UNIT_COLOR_SCHEME_SHAPE_ID" val="201"/>
  <p:tag name="KSO_WM_UNIT_COLOR_SCHEME_PARENT_PAGE" val="2_11"/>
  <p:tag name="KSO_WM_UNIT_TYPE" val="i"/>
  <p:tag name="KSO_WM_UNIT_INDEX" val="23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4"/>
  <p:tag name="KSO_WM_UNIT_LAYERLEVEL" val="1"/>
  <p:tag name="KSO_WM_TAG_VERSION" val="1.0"/>
  <p:tag name="KSO_WM_BEAUTIFY_FLAG" val="#wm#"/>
  <p:tag name="KSO_WM_UNIT_COLOR_SCHEME_SHAPE_ID" val="202"/>
  <p:tag name="KSO_WM_UNIT_COLOR_SCHEME_PARENT_PAGE" val="2_11"/>
  <p:tag name="KSO_WM_UNIT_TYPE" val="i"/>
  <p:tag name="KSO_WM_UNIT_INDEX" val="24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5"/>
  <p:tag name="KSO_WM_UNIT_LAYERLEVEL" val="1"/>
  <p:tag name="KSO_WM_TAG_VERSION" val="1.0"/>
  <p:tag name="KSO_WM_BEAUTIFY_FLAG" val="#wm#"/>
  <p:tag name="KSO_WM_UNIT_COLOR_SCHEME_SHAPE_ID" val="203"/>
  <p:tag name="KSO_WM_UNIT_COLOR_SCHEME_PARENT_PAGE" val="2_11"/>
  <p:tag name="KSO_WM_UNIT_TYPE" val="i"/>
  <p:tag name="KSO_WM_UNIT_INDEX" val="25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6"/>
  <p:tag name="KSO_WM_UNIT_LAYERLEVEL" val="1"/>
  <p:tag name="KSO_WM_TAG_VERSION" val="1.0"/>
  <p:tag name="KSO_WM_BEAUTIFY_FLAG" val="#wm#"/>
  <p:tag name="KSO_WM_UNIT_COLOR_SCHEME_SHAPE_ID" val="204"/>
  <p:tag name="KSO_WM_UNIT_COLOR_SCHEME_PARENT_PAGE" val="2_11"/>
  <p:tag name="KSO_WM_UNIT_TYPE" val="i"/>
  <p:tag name="KSO_WM_UNIT_INDEX" val="26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7"/>
  <p:tag name="KSO_WM_UNIT_LAYERLEVEL" val="1"/>
  <p:tag name="KSO_WM_TAG_VERSION" val="1.0"/>
  <p:tag name="KSO_WM_BEAUTIFY_FLAG" val="#wm#"/>
  <p:tag name="KSO_WM_UNIT_COLOR_SCHEME_SHAPE_ID" val="205"/>
  <p:tag name="KSO_WM_UNIT_COLOR_SCHEME_PARENT_PAGE" val="2_11"/>
  <p:tag name="KSO_WM_UNIT_TYPE" val="i"/>
  <p:tag name="KSO_WM_UNIT_INDEX" val="27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8"/>
  <p:tag name="KSO_WM_UNIT_LAYERLEVEL" val="1"/>
  <p:tag name="KSO_WM_TAG_VERSION" val="1.0"/>
  <p:tag name="KSO_WM_BEAUTIFY_FLAG" val="#wm#"/>
  <p:tag name="KSO_WM_UNIT_COLOR_SCHEME_SHAPE_ID" val="206"/>
  <p:tag name="KSO_WM_UNIT_COLOR_SCHEME_PARENT_PAGE" val="2_11"/>
  <p:tag name="KSO_WM_UNIT_TYPE" val="i"/>
  <p:tag name="KSO_WM_UNIT_INDEX" val="28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9"/>
  <p:tag name="KSO_WM_UNIT_LAYERLEVEL" val="1"/>
  <p:tag name="KSO_WM_TAG_VERSION" val="1.0"/>
  <p:tag name="KSO_WM_BEAUTIFY_FLAG" val="#wm#"/>
  <p:tag name="KSO_WM_UNIT_COLOR_SCHEME_SHAPE_ID" val="207"/>
  <p:tag name="KSO_WM_UNIT_COLOR_SCHEME_PARENT_PAGE" val="2_11"/>
  <p:tag name="KSO_WM_UNIT_TYPE" val="i"/>
  <p:tag name="KSO_WM_UNIT_INDEX" val="29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0"/>
  <p:tag name="KSO_WM_UNIT_LAYERLEVEL" val="1"/>
  <p:tag name="KSO_WM_TAG_VERSION" val="1.0"/>
  <p:tag name="KSO_WM_BEAUTIFY_FLAG" val="#wm#"/>
  <p:tag name="KSO_WM_UNIT_COLOR_SCHEME_SHAPE_ID" val="208"/>
  <p:tag name="KSO_WM_UNIT_COLOR_SCHEME_PARENT_PAGE" val="2_11"/>
  <p:tag name="KSO_WM_UNIT_TYPE" val="i"/>
  <p:tag name="KSO_WM_UNIT_INDEX" val="3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7"/>
  <p:tag name="KSO_WM_UNIT_COLOR_SCHEME_PARENT_PAGE" val="2_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1"/>
  <p:tag name="KSO_WM_UNIT_LAYERLEVEL" val="1"/>
  <p:tag name="KSO_WM_TAG_VERSION" val="1.0"/>
  <p:tag name="KSO_WM_BEAUTIFY_FLAG" val="#wm#"/>
  <p:tag name="KSO_WM_UNIT_COLOR_SCHEME_SHAPE_ID" val="209"/>
  <p:tag name="KSO_WM_UNIT_COLOR_SCHEME_PARENT_PAGE" val="2_11"/>
  <p:tag name="KSO_WM_UNIT_TYPE" val="i"/>
  <p:tag name="KSO_WM_UNIT_INDEX" val="3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2"/>
  <p:tag name="KSO_WM_UNIT_LAYERLEVEL" val="1"/>
  <p:tag name="KSO_WM_TAG_VERSION" val="1.0"/>
  <p:tag name="KSO_WM_BEAUTIFY_FLAG" val="#wm#"/>
  <p:tag name="KSO_WM_UNIT_COLOR_SCHEME_SHAPE_ID" val="210"/>
  <p:tag name="KSO_WM_UNIT_COLOR_SCHEME_PARENT_PAGE" val="2_11"/>
  <p:tag name="KSO_WM_UNIT_TYPE" val="i"/>
  <p:tag name="KSO_WM_UNIT_INDEX" val="3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3"/>
  <p:tag name="KSO_WM_UNIT_LAYERLEVEL" val="1"/>
  <p:tag name="KSO_WM_TAG_VERSION" val="1.0"/>
  <p:tag name="KSO_WM_BEAUTIFY_FLAG" val="#wm#"/>
  <p:tag name="KSO_WM_UNIT_COLOR_SCHEME_SHAPE_ID" val="211"/>
  <p:tag name="KSO_WM_UNIT_COLOR_SCHEME_PARENT_PAGE" val="2_11"/>
  <p:tag name="KSO_WM_UNIT_TYPE" val="i"/>
  <p:tag name="KSO_WM_UNIT_INDEX" val="33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4"/>
  <p:tag name="KSO_WM_UNIT_LAYERLEVEL" val="1"/>
  <p:tag name="KSO_WM_TAG_VERSION" val="1.0"/>
  <p:tag name="KSO_WM_BEAUTIFY_FLAG" val="#wm#"/>
  <p:tag name="KSO_WM_UNIT_COLOR_SCHEME_SHAPE_ID" val="212"/>
  <p:tag name="KSO_WM_UNIT_COLOR_SCHEME_PARENT_PAGE" val="2_11"/>
  <p:tag name="KSO_WM_UNIT_TYPE" val="i"/>
  <p:tag name="KSO_WM_UNIT_INDEX" val="34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5"/>
  <p:tag name="KSO_WM_UNIT_LAYERLEVEL" val="1"/>
  <p:tag name="KSO_WM_TAG_VERSION" val="1.0"/>
  <p:tag name="KSO_WM_BEAUTIFY_FLAG" val="#wm#"/>
  <p:tag name="KSO_WM_UNIT_COLOR_SCHEME_SHAPE_ID" val="213"/>
  <p:tag name="KSO_WM_UNIT_COLOR_SCHEME_PARENT_PAGE" val="2_11"/>
  <p:tag name="KSO_WM_UNIT_TYPE" val="i"/>
  <p:tag name="KSO_WM_UNIT_INDEX" val="35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6"/>
  <p:tag name="KSO_WM_UNIT_LAYERLEVEL" val="1"/>
  <p:tag name="KSO_WM_TAG_VERSION" val="1.0"/>
  <p:tag name="KSO_WM_BEAUTIFY_FLAG" val="#wm#"/>
  <p:tag name="KSO_WM_UNIT_COLOR_SCHEME_SHAPE_ID" val="214"/>
  <p:tag name="KSO_WM_UNIT_COLOR_SCHEME_PARENT_PAGE" val="2_11"/>
  <p:tag name="KSO_WM_UNIT_TYPE" val="i"/>
  <p:tag name="KSO_WM_UNIT_INDEX" val="36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7"/>
  <p:tag name="KSO_WM_UNIT_LAYERLEVEL" val="1"/>
  <p:tag name="KSO_WM_TAG_VERSION" val="1.0"/>
  <p:tag name="KSO_WM_BEAUTIFY_FLAG" val="#wm#"/>
  <p:tag name="KSO_WM_UNIT_COLOR_SCHEME_SHAPE_ID" val="215"/>
  <p:tag name="KSO_WM_UNIT_COLOR_SCHEME_PARENT_PAGE" val="2_11"/>
  <p:tag name="KSO_WM_UNIT_TYPE" val="i"/>
  <p:tag name="KSO_WM_UNIT_INDEX" val="37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8"/>
  <p:tag name="KSO_WM_UNIT_LAYERLEVEL" val="1"/>
  <p:tag name="KSO_WM_TAG_VERSION" val="1.0"/>
  <p:tag name="KSO_WM_BEAUTIFY_FLAG" val="#wm#"/>
  <p:tag name="KSO_WM_UNIT_COLOR_SCHEME_SHAPE_ID" val="216"/>
  <p:tag name="KSO_WM_UNIT_COLOR_SCHEME_PARENT_PAGE" val="2_11"/>
  <p:tag name="KSO_WM_UNIT_TYPE" val="i"/>
  <p:tag name="KSO_WM_UNIT_INDEX" val="38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9"/>
  <p:tag name="KSO_WM_UNIT_LAYERLEVEL" val="1"/>
  <p:tag name="KSO_WM_TAG_VERSION" val="1.0"/>
  <p:tag name="KSO_WM_BEAUTIFY_FLAG" val="#wm#"/>
  <p:tag name="KSO_WM_UNIT_COLOR_SCHEME_SHAPE_ID" val="217"/>
  <p:tag name="KSO_WM_UNIT_COLOR_SCHEME_PARENT_PAGE" val="2_11"/>
  <p:tag name="KSO_WM_UNIT_TYPE" val="i"/>
  <p:tag name="KSO_WM_UNIT_INDEX" val="39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0"/>
  <p:tag name="KSO_WM_UNIT_LAYERLEVEL" val="1"/>
  <p:tag name="KSO_WM_TAG_VERSION" val="1.0"/>
  <p:tag name="KSO_WM_BEAUTIFY_FLAG" val="#wm#"/>
  <p:tag name="KSO_WM_UNIT_COLOR_SCHEME_SHAPE_ID" val="218"/>
  <p:tag name="KSO_WM_UNIT_COLOR_SCHEME_PARENT_PAGE" val="2_11"/>
  <p:tag name="KSO_WM_UNIT_TYPE" val="i"/>
  <p:tag name="KSO_WM_UNIT_INDEX" val="4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8"/>
  <p:tag name="KSO_WM_UNIT_COLOR_SCHEME_PARENT_PAGE" val="2_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1"/>
  <p:tag name="KSO_WM_UNIT_LAYERLEVEL" val="1"/>
  <p:tag name="KSO_WM_TAG_VERSION" val="1.0"/>
  <p:tag name="KSO_WM_BEAUTIFY_FLAG" val="#wm#"/>
  <p:tag name="KSO_WM_UNIT_COLOR_SCHEME_SHAPE_ID" val="219"/>
  <p:tag name="KSO_WM_UNIT_COLOR_SCHEME_PARENT_PAGE" val="2_11"/>
  <p:tag name="KSO_WM_UNIT_TYPE" val="i"/>
  <p:tag name="KSO_WM_UNIT_INDEX" val="4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2"/>
  <p:tag name="KSO_WM_UNIT_LAYERLEVEL" val="1"/>
  <p:tag name="KSO_WM_TAG_VERSION" val="1.0"/>
  <p:tag name="KSO_WM_BEAUTIFY_FLAG" val="#wm#"/>
  <p:tag name="KSO_WM_UNIT_COLOR_SCHEME_SHAPE_ID" val="220"/>
  <p:tag name="KSO_WM_UNIT_COLOR_SCHEME_PARENT_PAGE" val="2_11"/>
  <p:tag name="KSO_WM_UNIT_TYPE" val="i"/>
  <p:tag name="KSO_WM_UNIT_INDEX" val="4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3"/>
  <p:tag name="KSO_WM_UNIT_LAYERLEVEL" val="1"/>
  <p:tag name="KSO_WM_TAG_VERSION" val="1.0"/>
  <p:tag name="KSO_WM_BEAUTIFY_FLAG" val="#wm#"/>
  <p:tag name="KSO_WM_UNIT_COLOR_SCHEME_SHAPE_ID" val="221"/>
  <p:tag name="KSO_WM_UNIT_COLOR_SCHEME_PARENT_PAGE" val="2_11"/>
  <p:tag name="KSO_WM_UNIT_TYPE" val="i"/>
  <p:tag name="KSO_WM_UNIT_INDEX" val="43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4"/>
  <p:tag name="KSO_WM_UNIT_LAYERLEVEL" val="1"/>
  <p:tag name="KSO_WM_TAG_VERSION" val="1.0"/>
  <p:tag name="KSO_WM_BEAUTIFY_FLAG" val="#wm#"/>
  <p:tag name="KSO_WM_UNIT_COLOR_SCHEME_SHAPE_ID" val="222"/>
  <p:tag name="KSO_WM_UNIT_COLOR_SCHEME_PARENT_PAGE" val="2_11"/>
  <p:tag name="KSO_WM_UNIT_TYPE" val="i"/>
  <p:tag name="KSO_WM_UNIT_INDEX" val="44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5"/>
  <p:tag name="KSO_WM_UNIT_LAYERLEVEL" val="1"/>
  <p:tag name="KSO_WM_TAG_VERSION" val="1.0"/>
  <p:tag name="KSO_WM_BEAUTIFY_FLAG" val="#wm#"/>
  <p:tag name="KSO_WM_UNIT_COLOR_SCHEME_SHAPE_ID" val="223"/>
  <p:tag name="KSO_WM_UNIT_COLOR_SCHEME_PARENT_PAGE" val="2_11"/>
  <p:tag name="KSO_WM_UNIT_TYPE" val="i"/>
  <p:tag name="KSO_WM_UNIT_INDEX" val="45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6"/>
  <p:tag name="KSO_WM_UNIT_LAYERLEVEL" val="1"/>
  <p:tag name="KSO_WM_TAG_VERSION" val="1.0"/>
  <p:tag name="KSO_WM_BEAUTIFY_FLAG" val="#wm#"/>
  <p:tag name="KSO_WM_UNIT_COLOR_SCHEME_SHAPE_ID" val="224"/>
  <p:tag name="KSO_WM_UNIT_COLOR_SCHEME_PARENT_PAGE" val="2_11"/>
  <p:tag name="KSO_WM_UNIT_TYPE" val="i"/>
  <p:tag name="KSO_WM_UNIT_INDEX" val="46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7"/>
  <p:tag name="KSO_WM_UNIT_LAYERLEVEL" val="1"/>
  <p:tag name="KSO_WM_TAG_VERSION" val="1.0"/>
  <p:tag name="KSO_WM_BEAUTIFY_FLAG" val="#wm#"/>
  <p:tag name="KSO_WM_UNIT_COLOR_SCHEME_SHAPE_ID" val="225"/>
  <p:tag name="KSO_WM_UNIT_COLOR_SCHEME_PARENT_PAGE" val="2_11"/>
  <p:tag name="KSO_WM_UNIT_TYPE" val="i"/>
  <p:tag name="KSO_WM_UNIT_INDEX" val="47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8"/>
  <p:tag name="KSO_WM_UNIT_LAYERLEVEL" val="1"/>
  <p:tag name="KSO_WM_TAG_VERSION" val="1.0"/>
  <p:tag name="KSO_WM_BEAUTIFY_FLAG" val="#wm#"/>
  <p:tag name="KSO_WM_UNIT_COLOR_SCHEME_SHAPE_ID" val="226"/>
  <p:tag name="KSO_WM_UNIT_COLOR_SCHEME_PARENT_PAGE" val="2_11"/>
  <p:tag name="KSO_WM_UNIT_TYPE" val="i"/>
  <p:tag name="KSO_WM_UNIT_INDEX" val="48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9"/>
  <p:tag name="KSO_WM_UNIT_LAYERLEVEL" val="1"/>
  <p:tag name="KSO_WM_TAG_VERSION" val="1.0"/>
  <p:tag name="KSO_WM_BEAUTIFY_FLAG" val="#wm#"/>
  <p:tag name="KSO_WM_UNIT_COLOR_SCHEME_SHAPE_ID" val="227"/>
  <p:tag name="KSO_WM_UNIT_COLOR_SCHEME_PARENT_PAGE" val="2_11"/>
  <p:tag name="KSO_WM_UNIT_TYPE" val="i"/>
  <p:tag name="KSO_WM_UNIT_INDEX" val="49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0"/>
  <p:tag name="KSO_WM_UNIT_LAYERLEVEL" val="1"/>
  <p:tag name="KSO_WM_TAG_VERSION" val="1.0"/>
  <p:tag name="KSO_WM_BEAUTIFY_FLAG" val="#wm#"/>
  <p:tag name="KSO_WM_UNIT_COLOR_SCHEME_SHAPE_ID" val="228"/>
  <p:tag name="KSO_WM_UNIT_COLOR_SCHEME_PARENT_PAGE" val="2_11"/>
  <p:tag name="KSO_WM_UNIT_TYPE" val="i"/>
  <p:tag name="KSO_WM_UNIT_INDEX" val="5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9"/>
  <p:tag name="KSO_WM_UNIT_COLOR_SCHEME_PARENT_PAGE" val="2_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1"/>
  <p:tag name="KSO_WM_UNIT_LAYERLEVEL" val="1"/>
  <p:tag name="KSO_WM_TAG_VERSION" val="1.0"/>
  <p:tag name="KSO_WM_BEAUTIFY_FLAG" val="#wm#"/>
  <p:tag name="KSO_WM_UNIT_COLOR_SCHEME_SHAPE_ID" val="229"/>
  <p:tag name="KSO_WM_UNIT_COLOR_SCHEME_PARENT_PAGE" val="2_11"/>
  <p:tag name="KSO_WM_UNIT_TYPE" val="i"/>
  <p:tag name="KSO_WM_UNIT_INDEX" val="5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2"/>
  <p:tag name="KSO_WM_UNIT_LAYERLEVEL" val="1"/>
  <p:tag name="KSO_WM_TAG_VERSION" val="1.0"/>
  <p:tag name="KSO_WM_BEAUTIFY_FLAG" val="#wm#"/>
  <p:tag name="KSO_WM_UNIT_COLOR_SCHEME_SHAPE_ID" val="230"/>
  <p:tag name="KSO_WM_UNIT_COLOR_SCHEME_PARENT_PAGE" val="2_11"/>
  <p:tag name="KSO_WM_UNIT_TYPE" val="i"/>
  <p:tag name="KSO_WM_UNIT_INDEX" val="5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3"/>
  <p:tag name="KSO_WM_UNIT_LAYERLEVEL" val="1"/>
  <p:tag name="KSO_WM_TAG_VERSION" val="1.0"/>
  <p:tag name="KSO_WM_BEAUTIFY_FLAG" val="#wm#"/>
  <p:tag name="KSO_WM_UNIT_COLOR_SCHEME_SHAPE_ID" val="231"/>
  <p:tag name="KSO_WM_UNIT_COLOR_SCHEME_PARENT_PAGE" val="2_11"/>
  <p:tag name="KSO_WM_UNIT_TYPE" val="i"/>
  <p:tag name="KSO_WM_UNIT_INDEX" val="53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4"/>
  <p:tag name="KSO_WM_UNIT_LAYERLEVEL" val="1"/>
  <p:tag name="KSO_WM_TAG_VERSION" val="1.0"/>
  <p:tag name="KSO_WM_BEAUTIFY_FLAG" val="#wm#"/>
  <p:tag name="KSO_WM_UNIT_COLOR_SCHEME_SHAPE_ID" val="232"/>
  <p:tag name="KSO_WM_UNIT_COLOR_SCHEME_PARENT_PAGE" val="2_11"/>
  <p:tag name="KSO_WM_UNIT_TYPE" val="i"/>
  <p:tag name="KSO_WM_UNIT_INDEX" val="54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5"/>
  <p:tag name="KSO_WM_UNIT_LAYERLEVEL" val="1"/>
  <p:tag name="KSO_WM_TAG_VERSION" val="1.0"/>
  <p:tag name="KSO_WM_BEAUTIFY_FLAG" val="#wm#"/>
  <p:tag name="KSO_WM_UNIT_COLOR_SCHEME_SHAPE_ID" val="233"/>
  <p:tag name="KSO_WM_UNIT_COLOR_SCHEME_PARENT_PAGE" val="2_11"/>
  <p:tag name="KSO_WM_UNIT_TYPE" val="i"/>
  <p:tag name="KSO_WM_UNIT_INDEX" val="55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6"/>
  <p:tag name="KSO_WM_UNIT_LAYERLEVEL" val="1"/>
  <p:tag name="KSO_WM_TAG_VERSION" val="1.0"/>
  <p:tag name="KSO_WM_BEAUTIFY_FLAG" val="#wm#"/>
  <p:tag name="KSO_WM_UNIT_COLOR_SCHEME_SHAPE_ID" val="234"/>
  <p:tag name="KSO_WM_UNIT_COLOR_SCHEME_PARENT_PAGE" val="2_11"/>
  <p:tag name="KSO_WM_UNIT_TYPE" val="i"/>
  <p:tag name="KSO_WM_UNIT_INDEX" val="56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7"/>
  <p:tag name="KSO_WM_UNIT_LAYERLEVEL" val="1"/>
  <p:tag name="KSO_WM_TAG_VERSION" val="1.0"/>
  <p:tag name="KSO_WM_BEAUTIFY_FLAG" val="#wm#"/>
  <p:tag name="KSO_WM_UNIT_COLOR_SCHEME_SHAPE_ID" val="235"/>
  <p:tag name="KSO_WM_UNIT_COLOR_SCHEME_PARENT_PAGE" val="2_11"/>
  <p:tag name="KSO_WM_UNIT_TYPE" val="i"/>
  <p:tag name="KSO_WM_UNIT_INDEX" val="57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8"/>
  <p:tag name="KSO_WM_UNIT_LAYERLEVEL" val="1"/>
  <p:tag name="KSO_WM_TAG_VERSION" val="1.0"/>
  <p:tag name="KSO_WM_BEAUTIFY_FLAG" val="#wm#"/>
  <p:tag name="KSO_WM_UNIT_COLOR_SCHEME_SHAPE_ID" val="236"/>
  <p:tag name="KSO_WM_UNIT_COLOR_SCHEME_PARENT_PAGE" val="2_11"/>
  <p:tag name="KSO_WM_UNIT_TYPE" val="i"/>
  <p:tag name="KSO_WM_UNIT_INDEX" val="58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59"/>
  <p:tag name="KSO_WM_UNIT_LAYERLEVEL" val="1"/>
  <p:tag name="KSO_WM_TAG_VERSION" val="1.0"/>
  <p:tag name="KSO_WM_BEAUTIFY_FLAG" val="#wm#"/>
  <p:tag name="KSO_WM_UNIT_COLOR_SCHEME_SHAPE_ID" val="237"/>
  <p:tag name="KSO_WM_UNIT_COLOR_SCHEME_PARENT_PAGE" val="2_11"/>
  <p:tag name="KSO_WM_UNIT_TYPE" val="i"/>
  <p:tag name="KSO_WM_UNIT_INDEX" val="59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0"/>
  <p:tag name="KSO_WM_UNIT_LAYERLEVEL" val="1"/>
  <p:tag name="KSO_WM_TAG_VERSION" val="1.0"/>
  <p:tag name="KSO_WM_BEAUTIFY_FLAG" val="#wm#"/>
  <p:tag name="KSO_WM_UNIT_COLOR_SCHEME_SHAPE_ID" val="238"/>
  <p:tag name="KSO_WM_UNIT_COLOR_SCHEME_PARENT_PAGE" val="2_11"/>
  <p:tag name="KSO_WM_UNIT_TYPE" val="i"/>
  <p:tag name="KSO_WM_UNIT_INDEX" val="6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0"/>
  <p:tag name="KSO_WM_UNIT_COLOR_SCHEME_PARENT_PAGE" val="2_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1"/>
  <p:tag name="KSO_WM_UNIT_LAYERLEVEL" val="1"/>
  <p:tag name="KSO_WM_TAG_VERSION" val="1.0"/>
  <p:tag name="KSO_WM_BEAUTIFY_FLAG" val="#wm#"/>
  <p:tag name="KSO_WM_UNIT_COLOR_SCHEME_SHAPE_ID" val="239"/>
  <p:tag name="KSO_WM_UNIT_COLOR_SCHEME_PARENT_PAGE" val="2_11"/>
  <p:tag name="KSO_WM_UNIT_TYPE" val="i"/>
  <p:tag name="KSO_WM_UNIT_INDEX" val="6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2"/>
  <p:tag name="KSO_WM_UNIT_LAYERLEVEL" val="1"/>
  <p:tag name="KSO_WM_TAG_VERSION" val="1.0"/>
  <p:tag name="KSO_WM_BEAUTIFY_FLAG" val="#wm#"/>
  <p:tag name="KSO_WM_UNIT_COLOR_SCHEME_SHAPE_ID" val="240"/>
  <p:tag name="KSO_WM_UNIT_COLOR_SCHEME_PARENT_PAGE" val="2_11"/>
  <p:tag name="KSO_WM_UNIT_TYPE" val="i"/>
  <p:tag name="KSO_WM_UNIT_INDEX" val="6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3"/>
  <p:tag name="KSO_WM_UNIT_LAYERLEVEL" val="1"/>
  <p:tag name="KSO_WM_TAG_VERSION" val="1.0"/>
  <p:tag name="KSO_WM_BEAUTIFY_FLAG" val="#wm#"/>
  <p:tag name="KSO_WM_UNIT_COLOR_SCHEME_SHAPE_ID" val="241"/>
  <p:tag name="KSO_WM_UNIT_COLOR_SCHEME_PARENT_PAGE" val="2_11"/>
  <p:tag name="KSO_WM_UNIT_TYPE" val="i"/>
  <p:tag name="KSO_WM_UNIT_INDEX" val="63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4"/>
  <p:tag name="KSO_WM_UNIT_LAYERLEVEL" val="1"/>
  <p:tag name="KSO_WM_TAG_VERSION" val="1.0"/>
  <p:tag name="KSO_WM_BEAUTIFY_FLAG" val="#wm#"/>
  <p:tag name="KSO_WM_UNIT_COLOR_SCHEME_SHAPE_ID" val="242"/>
  <p:tag name="KSO_WM_UNIT_COLOR_SCHEME_PARENT_PAGE" val="2_11"/>
  <p:tag name="KSO_WM_UNIT_TYPE" val="i"/>
  <p:tag name="KSO_WM_UNIT_INDEX" val="64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5"/>
  <p:tag name="KSO_WM_UNIT_LAYERLEVEL" val="1"/>
  <p:tag name="KSO_WM_TAG_VERSION" val="1.0"/>
  <p:tag name="KSO_WM_BEAUTIFY_FLAG" val="#wm#"/>
  <p:tag name="KSO_WM_UNIT_COLOR_SCHEME_SHAPE_ID" val="243"/>
  <p:tag name="KSO_WM_UNIT_COLOR_SCHEME_PARENT_PAGE" val="2_11"/>
  <p:tag name="KSO_WM_UNIT_TYPE" val="i"/>
  <p:tag name="KSO_WM_UNIT_INDEX" val="65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6"/>
  <p:tag name="KSO_WM_UNIT_LAYERLEVEL" val="1"/>
  <p:tag name="KSO_WM_TAG_VERSION" val="1.0"/>
  <p:tag name="KSO_WM_BEAUTIFY_FLAG" val="#wm#"/>
  <p:tag name="KSO_WM_UNIT_COLOR_SCHEME_SHAPE_ID" val="244"/>
  <p:tag name="KSO_WM_UNIT_COLOR_SCHEME_PARENT_PAGE" val="2_11"/>
  <p:tag name="KSO_WM_UNIT_TYPE" val="i"/>
  <p:tag name="KSO_WM_UNIT_INDEX" val="66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7"/>
  <p:tag name="KSO_WM_UNIT_LAYERLEVEL" val="1"/>
  <p:tag name="KSO_WM_TAG_VERSION" val="1.0"/>
  <p:tag name="KSO_WM_BEAUTIFY_FLAG" val="#wm#"/>
  <p:tag name="KSO_WM_UNIT_COLOR_SCHEME_SHAPE_ID" val="245"/>
  <p:tag name="KSO_WM_UNIT_COLOR_SCHEME_PARENT_PAGE" val="2_11"/>
  <p:tag name="KSO_WM_UNIT_TYPE" val="i"/>
  <p:tag name="KSO_WM_UNIT_INDEX" val="67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8"/>
  <p:tag name="KSO_WM_UNIT_LAYERLEVEL" val="1"/>
  <p:tag name="KSO_WM_TAG_VERSION" val="1.0"/>
  <p:tag name="KSO_WM_BEAUTIFY_FLAG" val="#wm#"/>
  <p:tag name="KSO_WM_UNIT_COLOR_SCHEME_SHAPE_ID" val="246"/>
  <p:tag name="KSO_WM_UNIT_COLOR_SCHEME_PARENT_PAGE" val="2_11"/>
  <p:tag name="KSO_WM_UNIT_TYPE" val="i"/>
  <p:tag name="KSO_WM_UNIT_INDEX" val="68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69"/>
  <p:tag name="KSO_WM_UNIT_LAYERLEVEL" val="1"/>
  <p:tag name="KSO_WM_TAG_VERSION" val="1.0"/>
  <p:tag name="KSO_WM_BEAUTIFY_FLAG" val="#wm#"/>
  <p:tag name="KSO_WM_UNIT_COLOR_SCHEME_SHAPE_ID" val="247"/>
  <p:tag name="KSO_WM_UNIT_COLOR_SCHEME_PARENT_PAGE" val="2_11"/>
  <p:tag name="KSO_WM_UNIT_TYPE" val="i"/>
  <p:tag name="KSO_WM_UNIT_INDEX" val="69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70"/>
  <p:tag name="KSO_WM_UNIT_LAYERLEVEL" val="1"/>
  <p:tag name="KSO_WM_TAG_VERSION" val="1.0"/>
  <p:tag name="KSO_WM_BEAUTIFY_FLAG" val="#wm#"/>
  <p:tag name="KSO_WM_UNIT_COLOR_SCHEME_SHAPE_ID" val="248"/>
  <p:tag name="KSO_WM_UNIT_COLOR_SCHEME_PARENT_PAGE" val="2_11"/>
  <p:tag name="KSO_WM_UNIT_TYPE" val="i"/>
  <p:tag name="KSO_WM_UNIT_INDEX" val="7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1"/>
  <p:tag name="KSO_WM_UNIT_COLOR_SCHEME_PARENT_PAGE" val="2_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71"/>
  <p:tag name="KSO_WM_UNIT_LAYERLEVEL" val="1"/>
  <p:tag name="KSO_WM_TAG_VERSION" val="1.0"/>
  <p:tag name="KSO_WM_BEAUTIFY_FLAG" val="#wm#"/>
  <p:tag name="KSO_WM_UNIT_COLOR_SCHEME_SHAPE_ID" val="249"/>
  <p:tag name="KSO_WM_UNIT_COLOR_SCHEME_PARENT_PAGE" val="2_11"/>
  <p:tag name="KSO_WM_UNIT_TYPE" val="i"/>
  <p:tag name="KSO_WM_UNIT_INDEX" val="7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72"/>
  <p:tag name="KSO_WM_UNIT_LAYERLEVEL" val="1"/>
  <p:tag name="KSO_WM_TAG_VERSION" val="1.0"/>
  <p:tag name="KSO_WM_BEAUTIFY_FLAG" val="#wm#"/>
  <p:tag name="KSO_WM_UNIT_COLOR_SCHEME_SHAPE_ID" val="250"/>
  <p:tag name="KSO_WM_UNIT_COLOR_SCHEME_PARENT_PAGE" val="2_11"/>
  <p:tag name="KSO_WM_UNIT_TYPE" val="i"/>
  <p:tag name="KSO_WM_UNIT_INDEX" val="7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73"/>
  <p:tag name="KSO_WM_UNIT_LAYERLEVEL" val="1"/>
  <p:tag name="KSO_WM_TAG_VERSION" val="1.0"/>
  <p:tag name="KSO_WM_BEAUTIFY_FLAG" val="#wm#"/>
  <p:tag name="KSO_WM_UNIT_COLOR_SCHEME_SHAPE_ID" val="251"/>
  <p:tag name="KSO_WM_UNIT_COLOR_SCHEME_PARENT_PAGE" val="2_11"/>
  <p:tag name="KSO_WM_UNIT_TYPE" val="i"/>
  <p:tag name="KSO_WM_UNIT_INDEX" val="73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74"/>
  <p:tag name="KSO_WM_UNIT_LAYERLEVEL" val="1"/>
  <p:tag name="KSO_WM_TAG_VERSION" val="1.0"/>
  <p:tag name="KSO_WM_BEAUTIFY_FLAG" val="#wm#"/>
  <p:tag name="KSO_WM_UNIT_COLOR_SCHEME_SHAPE_ID" val="252"/>
  <p:tag name="KSO_WM_UNIT_COLOR_SCHEME_PARENT_PAGE" val="2_11"/>
  <p:tag name="KSO_WM_UNIT_TYPE" val="i"/>
  <p:tag name="KSO_WM_UNIT_INDEX" val="74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75"/>
  <p:tag name="KSO_WM_UNIT_LAYERLEVEL" val="1"/>
  <p:tag name="KSO_WM_TAG_VERSION" val="1.0"/>
  <p:tag name="KSO_WM_BEAUTIFY_FLAG" val="#wm#"/>
  <p:tag name="KSO_WM_UNIT_COLOR_SCHEME_SHAPE_ID" val="253"/>
  <p:tag name="KSO_WM_UNIT_COLOR_SCHEME_PARENT_PAGE" val="2_11"/>
  <p:tag name="KSO_WM_UNIT_TYPE" val="i"/>
  <p:tag name="KSO_WM_UNIT_INDEX" val="75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76"/>
  <p:tag name="KSO_WM_UNIT_LAYERLEVEL" val="1"/>
  <p:tag name="KSO_WM_TAG_VERSION" val="1.0"/>
  <p:tag name="KSO_WM_BEAUTIFY_FLAG" val="#wm#"/>
  <p:tag name="KSO_WM_UNIT_COLOR_SCHEME_SHAPE_ID" val="254"/>
  <p:tag name="KSO_WM_UNIT_COLOR_SCHEME_PARENT_PAGE" val="2_11"/>
  <p:tag name="KSO_WM_UNIT_TYPE" val="i"/>
  <p:tag name="KSO_WM_UNIT_INDEX" val="76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77"/>
  <p:tag name="KSO_WM_UNIT_LAYERLEVEL" val="1"/>
  <p:tag name="KSO_WM_TAG_VERSION" val="1.0"/>
  <p:tag name="KSO_WM_BEAUTIFY_FLAG" val="#wm#"/>
  <p:tag name="KSO_WM_UNIT_COLOR_SCHEME_SHAPE_ID" val="255"/>
  <p:tag name="KSO_WM_UNIT_COLOR_SCHEME_PARENT_PAGE" val="2_11"/>
  <p:tag name="KSO_WM_UNIT_TYPE" val="i"/>
  <p:tag name="KSO_WM_UNIT_INDEX" val="77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78"/>
  <p:tag name="KSO_WM_UNIT_LAYERLEVEL" val="1"/>
  <p:tag name="KSO_WM_TAG_VERSION" val="1.0"/>
  <p:tag name="KSO_WM_BEAUTIFY_FLAG" val="#wm#"/>
  <p:tag name="KSO_WM_UNIT_COLOR_SCHEME_SHAPE_ID" val="256"/>
  <p:tag name="KSO_WM_UNIT_COLOR_SCHEME_PARENT_PAGE" val="2_11"/>
  <p:tag name="KSO_WM_UNIT_TYPE" val="i"/>
  <p:tag name="KSO_WM_UNIT_INDEX" val="78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79"/>
  <p:tag name="KSO_WM_UNIT_LAYERLEVEL" val="1"/>
  <p:tag name="KSO_WM_TAG_VERSION" val="1.0"/>
  <p:tag name="KSO_WM_BEAUTIFY_FLAG" val="#wm#"/>
  <p:tag name="KSO_WM_UNIT_COLOR_SCHEME_SHAPE_ID" val="257"/>
  <p:tag name="KSO_WM_UNIT_COLOR_SCHEME_PARENT_PAGE" val="2_11"/>
  <p:tag name="KSO_WM_UNIT_TYPE" val="i"/>
  <p:tag name="KSO_WM_UNIT_INDEX" val="79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80"/>
  <p:tag name="KSO_WM_UNIT_LAYERLEVEL" val="1"/>
  <p:tag name="KSO_WM_TAG_VERSION" val="1.0"/>
  <p:tag name="KSO_WM_BEAUTIFY_FLAG" val="#wm#"/>
  <p:tag name="KSO_WM_UNIT_COLOR_SCHEME_SHAPE_ID" val="258"/>
  <p:tag name="KSO_WM_UNIT_COLOR_SCHEME_PARENT_PAGE" val="2_11"/>
  <p:tag name="KSO_WM_UNIT_TYPE" val="i"/>
  <p:tag name="KSO_WM_UNIT_INDEX" val="8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792"/>
  <p:tag name="KSO_WM_UNIT_COLOR_SCHEME_PARENT_PAGE" val="2_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81"/>
  <p:tag name="KSO_WM_UNIT_LAYERLEVEL" val="1"/>
  <p:tag name="KSO_WM_TAG_VERSION" val="1.0"/>
  <p:tag name="KSO_WM_BEAUTIFY_FLAG" val="#wm#"/>
  <p:tag name="KSO_WM_UNIT_COLOR_SCHEME_SHAPE_ID" val="259"/>
  <p:tag name="KSO_WM_UNIT_COLOR_SCHEME_PARENT_PAGE" val="2_11"/>
  <p:tag name="KSO_WM_UNIT_TYPE" val="i"/>
  <p:tag name="KSO_WM_UNIT_INDEX" val="8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82"/>
  <p:tag name="KSO_WM_UNIT_LAYERLEVEL" val="1"/>
  <p:tag name="KSO_WM_TAG_VERSION" val="1.0"/>
  <p:tag name="KSO_WM_BEAUTIFY_FLAG" val="#wm#"/>
  <p:tag name="KSO_WM_UNIT_COLOR_SCHEME_SHAPE_ID" val="260"/>
  <p:tag name="KSO_WM_UNIT_COLOR_SCHEME_PARENT_PAGE" val="2_11"/>
  <p:tag name="KSO_WM_UNIT_TYPE" val="i"/>
  <p:tag name="KSO_WM_UNIT_INDEX" val="8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83"/>
  <p:tag name="KSO_WM_UNIT_LAYERLEVEL" val="1"/>
  <p:tag name="KSO_WM_TAG_VERSION" val="1.0"/>
  <p:tag name="KSO_WM_BEAUTIFY_FLAG" val="#wm#"/>
  <p:tag name="KSO_WM_UNIT_COLOR_SCHEME_SHAPE_ID" val="261"/>
  <p:tag name="KSO_WM_UNIT_COLOR_SCHEME_PARENT_PAGE" val="2_11"/>
  <p:tag name="KSO_WM_UNIT_TYPE" val="i"/>
  <p:tag name="KSO_WM_UNIT_INDEX" val="83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84"/>
  <p:tag name="KSO_WM_UNIT_LAYERLEVEL" val="1"/>
  <p:tag name="KSO_WM_TAG_VERSION" val="1.0"/>
  <p:tag name="KSO_WM_BEAUTIFY_FLAG" val="#wm#"/>
  <p:tag name="KSO_WM_UNIT_COLOR_SCHEME_SHAPE_ID" val="262"/>
  <p:tag name="KSO_WM_UNIT_COLOR_SCHEME_PARENT_PAGE" val="2_11"/>
  <p:tag name="KSO_WM_UNIT_TYPE" val="i"/>
  <p:tag name="KSO_WM_UNIT_INDEX" val="84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85"/>
  <p:tag name="KSO_WM_UNIT_LAYERLEVEL" val="1"/>
  <p:tag name="KSO_WM_TAG_VERSION" val="1.0"/>
  <p:tag name="KSO_WM_BEAUTIFY_FLAG" val="#wm#"/>
  <p:tag name="KSO_WM_UNIT_COLOR_SCHEME_SHAPE_ID" val="263"/>
  <p:tag name="KSO_WM_UNIT_COLOR_SCHEME_PARENT_PAGE" val="2_11"/>
  <p:tag name="KSO_WM_UNIT_TYPE" val="i"/>
  <p:tag name="KSO_WM_UNIT_INDEX" val="85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86"/>
  <p:tag name="KSO_WM_UNIT_LAYERLEVEL" val="1"/>
  <p:tag name="KSO_WM_TAG_VERSION" val="1.0"/>
  <p:tag name="KSO_WM_BEAUTIFY_FLAG" val="#wm#"/>
  <p:tag name="KSO_WM_UNIT_COLOR_SCHEME_SHAPE_ID" val="264"/>
  <p:tag name="KSO_WM_UNIT_COLOR_SCHEME_PARENT_PAGE" val="2_11"/>
  <p:tag name="KSO_WM_UNIT_TYPE" val="i"/>
  <p:tag name="KSO_WM_UNIT_INDEX" val="86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87"/>
  <p:tag name="KSO_WM_UNIT_LAYERLEVEL" val="1"/>
  <p:tag name="KSO_WM_TAG_VERSION" val="1.0"/>
  <p:tag name="KSO_WM_BEAUTIFY_FLAG" val="#wm#"/>
  <p:tag name="KSO_WM_UNIT_COLOR_SCHEME_SHAPE_ID" val="265"/>
  <p:tag name="KSO_WM_UNIT_COLOR_SCHEME_PARENT_PAGE" val="2_11"/>
  <p:tag name="KSO_WM_UNIT_TYPE" val="i"/>
  <p:tag name="KSO_WM_UNIT_INDEX" val="87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88"/>
  <p:tag name="KSO_WM_UNIT_LAYERLEVEL" val="1"/>
  <p:tag name="KSO_WM_TAG_VERSION" val="1.0"/>
  <p:tag name="KSO_WM_BEAUTIFY_FLAG" val="#wm#"/>
  <p:tag name="KSO_WM_UNIT_COLOR_SCHEME_SHAPE_ID" val="266"/>
  <p:tag name="KSO_WM_UNIT_COLOR_SCHEME_PARENT_PAGE" val="2_11"/>
  <p:tag name="KSO_WM_UNIT_TYPE" val="i"/>
  <p:tag name="KSO_WM_UNIT_INDEX" val="88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89"/>
  <p:tag name="KSO_WM_UNIT_LAYERLEVEL" val="1"/>
  <p:tag name="KSO_WM_TAG_VERSION" val="1.0"/>
  <p:tag name="KSO_WM_BEAUTIFY_FLAG" val="#wm#"/>
  <p:tag name="KSO_WM_UNIT_COLOR_SCHEME_SHAPE_ID" val="267"/>
  <p:tag name="KSO_WM_UNIT_COLOR_SCHEME_PARENT_PAGE" val="2_11"/>
  <p:tag name="KSO_WM_UNIT_TYPE" val="i"/>
  <p:tag name="KSO_WM_UNIT_INDEX" val="89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90"/>
  <p:tag name="KSO_WM_UNIT_LAYERLEVEL" val="1"/>
  <p:tag name="KSO_WM_TAG_VERSION" val="1.0"/>
  <p:tag name="KSO_WM_BEAUTIFY_FLAG" val="#wm#"/>
  <p:tag name="KSO_WM_UNIT_COLOR_SCHEME_SHAPE_ID" val="268"/>
  <p:tag name="KSO_WM_UNIT_COLOR_SCHEME_PARENT_PAGE" val="2_11"/>
  <p:tag name="KSO_WM_UNIT_TYPE" val="i"/>
  <p:tag name="KSO_WM_UNIT_INDEX" val="9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793"/>
  <p:tag name="KSO_WM_UNIT_COLOR_SCHEME_PARENT_PAGE" val="2_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91"/>
  <p:tag name="KSO_WM_UNIT_LAYERLEVEL" val="1"/>
  <p:tag name="KSO_WM_TAG_VERSION" val="1.0"/>
  <p:tag name="KSO_WM_BEAUTIFY_FLAG" val="#wm#"/>
  <p:tag name="KSO_WM_UNIT_COLOR_SCHEME_SHAPE_ID" val="269"/>
  <p:tag name="KSO_WM_UNIT_COLOR_SCHEME_PARENT_PAGE" val="2_11"/>
  <p:tag name="KSO_WM_UNIT_TYPE" val="i"/>
  <p:tag name="KSO_WM_UNIT_INDEX" val="9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92"/>
  <p:tag name="KSO_WM_UNIT_LAYERLEVEL" val="1"/>
  <p:tag name="KSO_WM_TAG_VERSION" val="1.0"/>
  <p:tag name="KSO_WM_BEAUTIFY_FLAG" val="#wm#"/>
  <p:tag name="KSO_WM_UNIT_COLOR_SCHEME_SHAPE_ID" val="270"/>
  <p:tag name="KSO_WM_UNIT_COLOR_SCHEME_PARENT_PAGE" val="2_11"/>
  <p:tag name="KSO_WM_UNIT_TYPE" val="i"/>
  <p:tag name="KSO_WM_UNIT_INDEX" val="9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93"/>
  <p:tag name="KSO_WM_UNIT_LAYERLEVEL" val="1"/>
  <p:tag name="KSO_WM_TAG_VERSION" val="1.0"/>
  <p:tag name="KSO_WM_BEAUTIFY_FLAG" val="#wm#"/>
  <p:tag name="KSO_WM_UNIT_COLOR_SCHEME_SHAPE_ID" val="271"/>
  <p:tag name="KSO_WM_UNIT_COLOR_SCHEME_PARENT_PAGE" val="2_11"/>
  <p:tag name="KSO_WM_UNIT_TYPE" val="i"/>
  <p:tag name="KSO_WM_UNIT_INDEX" val="93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94"/>
  <p:tag name="KSO_WM_UNIT_LAYERLEVEL" val="1"/>
  <p:tag name="KSO_WM_TAG_VERSION" val="1.0"/>
  <p:tag name="KSO_WM_BEAUTIFY_FLAG" val="#wm#"/>
  <p:tag name="KSO_WM_UNIT_COLOR_SCHEME_SHAPE_ID" val="272"/>
  <p:tag name="KSO_WM_UNIT_COLOR_SCHEME_PARENT_PAGE" val="2_11"/>
  <p:tag name="KSO_WM_UNIT_TYPE" val="i"/>
  <p:tag name="KSO_WM_UNIT_INDEX" val="94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95"/>
  <p:tag name="KSO_WM_UNIT_LAYERLEVEL" val="1"/>
  <p:tag name="KSO_WM_TAG_VERSION" val="1.0"/>
  <p:tag name="KSO_WM_BEAUTIFY_FLAG" val="#wm#"/>
  <p:tag name="KSO_WM_UNIT_COLOR_SCHEME_SHAPE_ID" val="273"/>
  <p:tag name="KSO_WM_UNIT_COLOR_SCHEME_PARENT_PAGE" val="2_11"/>
  <p:tag name="KSO_WM_UNIT_TYPE" val="i"/>
  <p:tag name="KSO_WM_UNIT_INDEX" val="95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96"/>
  <p:tag name="KSO_WM_UNIT_LAYERLEVEL" val="1"/>
  <p:tag name="KSO_WM_TAG_VERSION" val="1.0"/>
  <p:tag name="KSO_WM_BEAUTIFY_FLAG" val="#wm#"/>
  <p:tag name="KSO_WM_UNIT_COLOR_SCHEME_SHAPE_ID" val="274"/>
  <p:tag name="KSO_WM_UNIT_COLOR_SCHEME_PARENT_PAGE" val="2_11"/>
  <p:tag name="KSO_WM_UNIT_TYPE" val="i"/>
  <p:tag name="KSO_WM_UNIT_INDEX" val="96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97"/>
  <p:tag name="KSO_WM_UNIT_LAYERLEVEL" val="1"/>
  <p:tag name="KSO_WM_TAG_VERSION" val="1.0"/>
  <p:tag name="KSO_WM_BEAUTIFY_FLAG" val="#wm#"/>
  <p:tag name="KSO_WM_UNIT_COLOR_SCHEME_SHAPE_ID" val="275"/>
  <p:tag name="KSO_WM_UNIT_COLOR_SCHEME_PARENT_PAGE" val="2_11"/>
  <p:tag name="KSO_WM_UNIT_TYPE" val="i"/>
  <p:tag name="KSO_WM_UNIT_INDEX" val="97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98"/>
  <p:tag name="KSO_WM_UNIT_LAYERLEVEL" val="1"/>
  <p:tag name="KSO_WM_TAG_VERSION" val="1.0"/>
  <p:tag name="KSO_WM_BEAUTIFY_FLAG" val="#wm#"/>
  <p:tag name="KSO_WM_UNIT_COLOR_SCHEME_SHAPE_ID" val="276"/>
  <p:tag name="KSO_WM_UNIT_COLOR_SCHEME_PARENT_PAGE" val="2_11"/>
  <p:tag name="KSO_WM_UNIT_TYPE" val="i"/>
  <p:tag name="KSO_WM_UNIT_INDEX" val="98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99"/>
  <p:tag name="KSO_WM_UNIT_LAYERLEVEL" val="1"/>
  <p:tag name="KSO_WM_TAG_VERSION" val="1.0"/>
  <p:tag name="KSO_WM_BEAUTIFY_FLAG" val="#wm#"/>
  <p:tag name="KSO_WM_UNIT_COLOR_SCHEME_SHAPE_ID" val="277"/>
  <p:tag name="KSO_WM_UNIT_COLOR_SCHEME_PARENT_PAGE" val="2_11"/>
  <p:tag name="KSO_WM_UNIT_TYPE" val="i"/>
  <p:tag name="KSO_WM_UNIT_INDEX" val="99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00"/>
  <p:tag name="KSO_WM_UNIT_LAYERLEVEL" val="1"/>
  <p:tag name="KSO_WM_TAG_VERSION" val="1.0"/>
  <p:tag name="KSO_WM_BEAUTIFY_FLAG" val="#wm#"/>
  <p:tag name="KSO_WM_UNIT_COLOR_SCHEME_SHAPE_ID" val="278"/>
  <p:tag name="KSO_WM_UNIT_COLOR_SCHEME_PARENT_PAGE" val="2_11"/>
  <p:tag name="KSO_WM_UNIT_TYPE" val="i"/>
  <p:tag name="KSO_WM_UNIT_INDEX" val="10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794"/>
  <p:tag name="KSO_WM_UNIT_COLOR_SCHEME_PARENT_PAGE" val="2_1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01"/>
  <p:tag name="KSO_WM_UNIT_LAYERLEVEL" val="1"/>
  <p:tag name="KSO_WM_TAG_VERSION" val="1.0"/>
  <p:tag name="KSO_WM_BEAUTIFY_FLAG" val="#wm#"/>
  <p:tag name="KSO_WM_UNIT_COLOR_SCHEME_SHAPE_ID" val="279"/>
  <p:tag name="KSO_WM_UNIT_COLOR_SCHEME_PARENT_PAGE" val="2_11"/>
  <p:tag name="KSO_WM_UNIT_TYPE" val="i"/>
  <p:tag name="KSO_WM_UNIT_INDEX" val="101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02"/>
  <p:tag name="KSO_WM_UNIT_LAYERLEVEL" val="1"/>
  <p:tag name="KSO_WM_TAG_VERSION" val="1.0"/>
  <p:tag name="KSO_WM_BEAUTIFY_FLAG" val="#wm#"/>
  <p:tag name="KSO_WM_UNIT_COLOR_SCHEME_SHAPE_ID" val="280"/>
  <p:tag name="KSO_WM_UNIT_COLOR_SCHEME_PARENT_PAGE" val="2_11"/>
  <p:tag name="KSO_WM_UNIT_TYPE" val="i"/>
  <p:tag name="KSO_WM_UNIT_INDEX" val="10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03"/>
  <p:tag name="KSO_WM_UNIT_LAYERLEVEL" val="1"/>
  <p:tag name="KSO_WM_TAG_VERSION" val="1.0"/>
  <p:tag name="KSO_WM_BEAUTIFY_FLAG" val="#wm#"/>
  <p:tag name="KSO_WM_UNIT_COLOR_SCHEME_SHAPE_ID" val="281"/>
  <p:tag name="KSO_WM_UNIT_COLOR_SCHEME_PARENT_PAGE" val="2_11"/>
  <p:tag name="KSO_WM_UNIT_TYPE" val="i"/>
  <p:tag name="KSO_WM_UNIT_INDEX" val="103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04"/>
  <p:tag name="KSO_WM_UNIT_LAYERLEVEL" val="1"/>
  <p:tag name="KSO_WM_TAG_VERSION" val="1.0"/>
  <p:tag name="KSO_WM_BEAUTIFY_FLAG" val="#wm#"/>
  <p:tag name="KSO_WM_UNIT_COLOR_SCHEME_SHAPE_ID" val="282"/>
  <p:tag name="KSO_WM_UNIT_COLOR_SCHEME_PARENT_PAGE" val="2_11"/>
  <p:tag name="KSO_WM_UNIT_TYPE" val="i"/>
  <p:tag name="KSO_WM_UNIT_INDEX" val="104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05"/>
  <p:tag name="KSO_WM_UNIT_LAYERLEVEL" val="1"/>
  <p:tag name="KSO_WM_TAG_VERSION" val="1.0"/>
  <p:tag name="KSO_WM_BEAUTIFY_FLAG" val="#wm#"/>
  <p:tag name="KSO_WM_UNIT_COLOR_SCHEME_SHAPE_ID" val="283"/>
  <p:tag name="KSO_WM_UNIT_COLOR_SCHEME_PARENT_PAGE" val="2_11"/>
  <p:tag name="KSO_WM_UNIT_TYPE" val="i"/>
  <p:tag name="KSO_WM_UNIT_INDEX" val="105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06"/>
  <p:tag name="KSO_WM_UNIT_LAYERLEVEL" val="1"/>
  <p:tag name="KSO_WM_TAG_VERSION" val="1.0"/>
  <p:tag name="KSO_WM_BEAUTIFY_FLAG" val="#wm#"/>
  <p:tag name="KSO_WM_UNIT_COLOR_SCHEME_SHAPE_ID" val="284"/>
  <p:tag name="KSO_WM_UNIT_COLOR_SCHEME_PARENT_PAGE" val="2_11"/>
  <p:tag name="KSO_WM_UNIT_TYPE" val="i"/>
  <p:tag name="KSO_WM_UNIT_INDEX" val="106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07"/>
  <p:tag name="KSO_WM_UNIT_LAYERLEVEL" val="1"/>
  <p:tag name="KSO_WM_TAG_VERSION" val="1.0"/>
  <p:tag name="KSO_WM_BEAUTIFY_FLAG" val="#wm#"/>
  <p:tag name="KSO_WM_UNIT_COLOR_SCHEME_SHAPE_ID" val="285"/>
  <p:tag name="KSO_WM_UNIT_COLOR_SCHEME_PARENT_PAGE" val="2_11"/>
  <p:tag name="KSO_WM_UNIT_TYPE" val="i"/>
  <p:tag name="KSO_WM_UNIT_INDEX" val="107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08"/>
  <p:tag name="KSO_WM_UNIT_LAYERLEVEL" val="1"/>
  <p:tag name="KSO_WM_TAG_VERSION" val="1.0"/>
  <p:tag name="KSO_WM_BEAUTIFY_FLAG" val="#wm#"/>
  <p:tag name="KSO_WM_UNIT_COLOR_SCHEME_SHAPE_ID" val="286"/>
  <p:tag name="KSO_WM_UNIT_COLOR_SCHEME_PARENT_PAGE" val="2_11"/>
  <p:tag name="KSO_WM_UNIT_TYPE" val="i"/>
  <p:tag name="KSO_WM_UNIT_INDEX" val="108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09"/>
  <p:tag name="KSO_WM_UNIT_LAYERLEVEL" val="1"/>
  <p:tag name="KSO_WM_TAG_VERSION" val="1.0"/>
  <p:tag name="KSO_WM_BEAUTIFY_FLAG" val="#wm#"/>
  <p:tag name="KSO_WM_UNIT_COLOR_SCHEME_SHAPE_ID" val="287"/>
  <p:tag name="KSO_WM_UNIT_COLOR_SCHEME_PARENT_PAGE" val="2_11"/>
  <p:tag name="KSO_WM_UNIT_TYPE" val="i"/>
  <p:tag name="KSO_WM_UNIT_INDEX" val="109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10"/>
  <p:tag name="KSO_WM_UNIT_LAYERLEVEL" val="1"/>
  <p:tag name="KSO_WM_TAG_VERSION" val="1.0"/>
  <p:tag name="KSO_WM_BEAUTIFY_FLAG" val="#wm#"/>
  <p:tag name="KSO_WM_UNIT_COLOR_SCHEME_SHAPE_ID" val="288"/>
  <p:tag name="KSO_WM_UNIT_COLOR_SCHEME_PARENT_PAGE" val="2_11"/>
  <p:tag name="KSO_WM_UNIT_TYPE" val="i"/>
  <p:tag name="KSO_WM_UNIT_INDEX" val="11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795"/>
  <p:tag name="KSO_WM_UNIT_COLOR_SCHEME_PARENT_PAGE" val="2_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11"/>
  <p:tag name="KSO_WM_UNIT_LAYERLEVEL" val="1"/>
  <p:tag name="KSO_WM_TAG_VERSION" val="1.0"/>
  <p:tag name="KSO_WM_BEAUTIFY_FLAG" val="#wm#"/>
  <p:tag name="KSO_WM_UNIT_COLOR_SCHEME_SHAPE_ID" val="289"/>
  <p:tag name="KSO_WM_UNIT_COLOR_SCHEME_PARENT_PAGE" val="2_11"/>
  <p:tag name="KSO_WM_UNIT_TYPE" val="i"/>
  <p:tag name="KSO_WM_UNIT_INDEX" val="11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12"/>
  <p:tag name="KSO_WM_UNIT_LAYERLEVEL" val="1"/>
  <p:tag name="KSO_WM_TAG_VERSION" val="1.0"/>
  <p:tag name="KSO_WM_BEAUTIFY_FLAG" val="#wm#"/>
  <p:tag name="KSO_WM_UNIT_COLOR_SCHEME_SHAPE_ID" val="290"/>
  <p:tag name="KSO_WM_UNIT_COLOR_SCHEME_PARENT_PAGE" val="2_11"/>
  <p:tag name="KSO_WM_UNIT_TYPE" val="i"/>
  <p:tag name="KSO_WM_UNIT_INDEX" val="11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13"/>
  <p:tag name="KSO_WM_UNIT_LAYERLEVEL" val="1"/>
  <p:tag name="KSO_WM_TAG_VERSION" val="1.0"/>
  <p:tag name="KSO_WM_BEAUTIFY_FLAG" val="#wm#"/>
  <p:tag name="KSO_WM_UNIT_COLOR_SCHEME_SHAPE_ID" val="291"/>
  <p:tag name="KSO_WM_UNIT_COLOR_SCHEME_PARENT_PAGE" val="2_11"/>
  <p:tag name="KSO_WM_UNIT_TYPE" val="i"/>
  <p:tag name="KSO_WM_UNIT_INDEX" val="113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14"/>
  <p:tag name="KSO_WM_UNIT_LAYERLEVEL" val="1"/>
  <p:tag name="KSO_WM_TAG_VERSION" val="1.0"/>
  <p:tag name="KSO_WM_BEAUTIFY_FLAG" val="#wm#"/>
  <p:tag name="KSO_WM_UNIT_COLOR_SCHEME_SHAPE_ID" val="292"/>
  <p:tag name="KSO_WM_UNIT_COLOR_SCHEME_PARENT_PAGE" val="2_11"/>
  <p:tag name="KSO_WM_UNIT_TYPE" val="i"/>
  <p:tag name="KSO_WM_UNIT_INDEX" val="114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15"/>
  <p:tag name="KSO_WM_UNIT_LAYERLEVEL" val="1"/>
  <p:tag name="KSO_WM_TAG_VERSION" val="1.0"/>
  <p:tag name="KSO_WM_BEAUTIFY_FLAG" val="#wm#"/>
  <p:tag name="KSO_WM_UNIT_COLOR_SCHEME_SHAPE_ID" val="293"/>
  <p:tag name="KSO_WM_UNIT_COLOR_SCHEME_PARENT_PAGE" val="2_11"/>
  <p:tag name="KSO_WM_UNIT_TYPE" val="i"/>
  <p:tag name="KSO_WM_UNIT_INDEX" val="115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16"/>
  <p:tag name="KSO_WM_UNIT_LAYERLEVEL" val="1"/>
  <p:tag name="KSO_WM_TAG_VERSION" val="1.0"/>
  <p:tag name="KSO_WM_BEAUTIFY_FLAG" val="#wm#"/>
  <p:tag name="KSO_WM_UNIT_COLOR_SCHEME_SHAPE_ID" val="294"/>
  <p:tag name="KSO_WM_UNIT_COLOR_SCHEME_PARENT_PAGE" val="2_11"/>
  <p:tag name="KSO_WM_UNIT_TYPE" val="i"/>
  <p:tag name="KSO_WM_UNIT_INDEX" val="116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17"/>
  <p:tag name="KSO_WM_UNIT_LAYERLEVEL" val="1"/>
  <p:tag name="KSO_WM_TAG_VERSION" val="1.0"/>
  <p:tag name="KSO_WM_BEAUTIFY_FLAG" val="#wm#"/>
  <p:tag name="KSO_WM_UNIT_COLOR_SCHEME_SHAPE_ID" val="295"/>
  <p:tag name="KSO_WM_UNIT_COLOR_SCHEME_PARENT_PAGE" val="2_11"/>
  <p:tag name="KSO_WM_UNIT_TYPE" val="i"/>
  <p:tag name="KSO_WM_UNIT_INDEX" val="117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18"/>
  <p:tag name="KSO_WM_UNIT_LAYERLEVEL" val="1"/>
  <p:tag name="KSO_WM_TAG_VERSION" val="1.0"/>
  <p:tag name="KSO_WM_BEAUTIFY_FLAG" val="#wm#"/>
  <p:tag name="KSO_WM_UNIT_COLOR_SCHEME_SHAPE_ID" val="296"/>
  <p:tag name="KSO_WM_UNIT_COLOR_SCHEME_PARENT_PAGE" val="2_11"/>
  <p:tag name="KSO_WM_UNIT_TYPE" val="i"/>
  <p:tag name="KSO_WM_UNIT_INDEX" val="118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19"/>
  <p:tag name="KSO_WM_UNIT_LAYERLEVEL" val="1"/>
  <p:tag name="KSO_WM_TAG_VERSION" val="1.0"/>
  <p:tag name="KSO_WM_BEAUTIFY_FLAG" val="#wm#"/>
  <p:tag name="KSO_WM_UNIT_COLOR_SCHEME_SHAPE_ID" val="297"/>
  <p:tag name="KSO_WM_UNIT_COLOR_SCHEME_PARENT_PAGE" val="2_11"/>
  <p:tag name="KSO_WM_UNIT_TYPE" val="i"/>
  <p:tag name="KSO_WM_UNIT_INDEX" val="119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20"/>
  <p:tag name="KSO_WM_UNIT_LAYERLEVEL" val="1"/>
  <p:tag name="KSO_WM_TAG_VERSION" val="1.0"/>
  <p:tag name="KSO_WM_BEAUTIFY_FLAG" val="#wm#"/>
  <p:tag name="KSO_WM_UNIT_COLOR_SCHEME_SHAPE_ID" val="298"/>
  <p:tag name="KSO_WM_UNIT_COLOR_SCHEME_PARENT_PAGE" val="2_11"/>
  <p:tag name="KSO_WM_UNIT_TYPE" val="i"/>
  <p:tag name="KSO_WM_UNIT_INDEX" val="12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7"/>
  <p:tag name="KSO_WM_UNIT_COLOR_SCHEME_PARENT_PAGE" val="2_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796"/>
  <p:tag name="KSO_WM_UNIT_COLOR_SCHEME_PARENT_PAGE" val="2_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21"/>
  <p:tag name="KSO_WM_UNIT_LAYERLEVEL" val="1"/>
  <p:tag name="KSO_WM_TAG_VERSION" val="1.0"/>
  <p:tag name="KSO_WM_BEAUTIFY_FLAG" val="#wm#"/>
  <p:tag name="KSO_WM_UNIT_COLOR_SCHEME_SHAPE_ID" val="299"/>
  <p:tag name="KSO_WM_UNIT_COLOR_SCHEME_PARENT_PAGE" val="2_11"/>
  <p:tag name="KSO_WM_UNIT_TYPE" val="i"/>
  <p:tag name="KSO_WM_UNIT_INDEX" val="12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22"/>
  <p:tag name="KSO_WM_UNIT_LAYERLEVEL" val="1"/>
  <p:tag name="KSO_WM_TAG_VERSION" val="1.0"/>
  <p:tag name="KSO_WM_BEAUTIFY_FLAG" val="#wm#"/>
  <p:tag name="KSO_WM_UNIT_COLOR_SCHEME_SHAPE_ID" val="300"/>
  <p:tag name="KSO_WM_UNIT_COLOR_SCHEME_PARENT_PAGE" val="2_11"/>
  <p:tag name="KSO_WM_UNIT_TYPE" val="i"/>
  <p:tag name="KSO_WM_UNIT_INDEX" val="12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23"/>
  <p:tag name="KSO_WM_UNIT_LAYERLEVEL" val="1"/>
  <p:tag name="KSO_WM_TAG_VERSION" val="1.0"/>
  <p:tag name="KSO_WM_BEAUTIFY_FLAG" val="#wm#"/>
  <p:tag name="KSO_WM_UNIT_COLOR_SCHEME_SHAPE_ID" val="301"/>
  <p:tag name="KSO_WM_UNIT_COLOR_SCHEME_PARENT_PAGE" val="2_11"/>
  <p:tag name="KSO_WM_UNIT_TYPE" val="i"/>
  <p:tag name="KSO_WM_UNIT_INDEX" val="123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24"/>
  <p:tag name="KSO_WM_UNIT_LAYERLEVEL" val="1"/>
  <p:tag name="KSO_WM_TAG_VERSION" val="1.0"/>
  <p:tag name="KSO_WM_BEAUTIFY_FLAG" val="#wm#"/>
  <p:tag name="KSO_WM_UNIT_COLOR_SCHEME_SHAPE_ID" val="302"/>
  <p:tag name="KSO_WM_UNIT_COLOR_SCHEME_PARENT_PAGE" val="2_11"/>
  <p:tag name="KSO_WM_UNIT_TYPE" val="i"/>
  <p:tag name="KSO_WM_UNIT_INDEX" val="124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25"/>
  <p:tag name="KSO_WM_UNIT_LAYERLEVEL" val="1"/>
  <p:tag name="KSO_WM_TAG_VERSION" val="1.0"/>
  <p:tag name="KSO_WM_BEAUTIFY_FLAG" val="#wm#"/>
  <p:tag name="KSO_WM_UNIT_COLOR_SCHEME_SHAPE_ID" val="303"/>
  <p:tag name="KSO_WM_UNIT_COLOR_SCHEME_PARENT_PAGE" val="2_11"/>
  <p:tag name="KSO_WM_UNIT_TYPE" val="i"/>
  <p:tag name="KSO_WM_UNIT_INDEX" val="125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26"/>
  <p:tag name="KSO_WM_UNIT_LAYERLEVEL" val="1"/>
  <p:tag name="KSO_WM_TAG_VERSION" val="1.0"/>
  <p:tag name="KSO_WM_BEAUTIFY_FLAG" val="#wm#"/>
  <p:tag name="KSO_WM_UNIT_COLOR_SCHEME_SHAPE_ID" val="304"/>
  <p:tag name="KSO_WM_UNIT_COLOR_SCHEME_PARENT_PAGE" val="2_11"/>
  <p:tag name="KSO_WM_UNIT_TYPE" val="i"/>
  <p:tag name="KSO_WM_UNIT_INDEX" val="126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27"/>
  <p:tag name="KSO_WM_UNIT_LAYERLEVEL" val="1"/>
  <p:tag name="KSO_WM_TAG_VERSION" val="1.0"/>
  <p:tag name="KSO_WM_BEAUTIFY_FLAG" val="#wm#"/>
  <p:tag name="KSO_WM_UNIT_COLOR_SCHEME_SHAPE_ID" val="305"/>
  <p:tag name="KSO_WM_UNIT_COLOR_SCHEME_PARENT_PAGE" val="2_11"/>
  <p:tag name="KSO_WM_UNIT_TYPE" val="i"/>
  <p:tag name="KSO_WM_UNIT_INDEX" val="127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28"/>
  <p:tag name="KSO_WM_UNIT_LAYERLEVEL" val="1"/>
  <p:tag name="KSO_WM_TAG_VERSION" val="1.0"/>
  <p:tag name="KSO_WM_BEAUTIFY_FLAG" val="#wm#"/>
  <p:tag name="KSO_WM_UNIT_COLOR_SCHEME_SHAPE_ID" val="306"/>
  <p:tag name="KSO_WM_UNIT_COLOR_SCHEME_PARENT_PAGE" val="2_11"/>
  <p:tag name="KSO_WM_UNIT_TYPE" val="i"/>
  <p:tag name="KSO_WM_UNIT_INDEX" val="128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29"/>
  <p:tag name="KSO_WM_UNIT_LAYERLEVEL" val="1"/>
  <p:tag name="KSO_WM_TAG_VERSION" val="1.0"/>
  <p:tag name="KSO_WM_BEAUTIFY_FLAG" val="#wm#"/>
  <p:tag name="KSO_WM_UNIT_COLOR_SCHEME_SHAPE_ID" val="307"/>
  <p:tag name="KSO_WM_UNIT_COLOR_SCHEME_PARENT_PAGE" val="2_11"/>
  <p:tag name="KSO_WM_UNIT_TYPE" val="i"/>
  <p:tag name="KSO_WM_UNIT_INDEX" val="129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0"/>
  <p:tag name="KSO_WM_UNIT_LAYERLEVEL" val="1"/>
  <p:tag name="KSO_WM_TAG_VERSION" val="1.0"/>
  <p:tag name="KSO_WM_BEAUTIFY_FLAG" val="#wm#"/>
  <p:tag name="KSO_WM_UNIT_COLOR_SCHEME_SHAPE_ID" val="308"/>
  <p:tag name="KSO_WM_UNIT_COLOR_SCHEME_PARENT_PAGE" val="2_11"/>
  <p:tag name="KSO_WM_UNIT_TYPE" val="i"/>
  <p:tag name="KSO_WM_UNIT_INDEX" val="13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797"/>
  <p:tag name="KSO_WM_UNIT_COLOR_SCHEME_PARENT_PAGE" val="2_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1"/>
  <p:tag name="KSO_WM_UNIT_LAYERLEVEL" val="1"/>
  <p:tag name="KSO_WM_TAG_VERSION" val="1.0"/>
  <p:tag name="KSO_WM_BEAUTIFY_FLAG" val="#wm#"/>
  <p:tag name="KSO_WM_UNIT_COLOR_SCHEME_SHAPE_ID" val="309"/>
  <p:tag name="KSO_WM_UNIT_COLOR_SCHEME_PARENT_PAGE" val="2_11"/>
  <p:tag name="KSO_WM_UNIT_TYPE" val="i"/>
  <p:tag name="KSO_WM_UNIT_INDEX" val="13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2"/>
  <p:tag name="KSO_WM_UNIT_LAYERLEVEL" val="1"/>
  <p:tag name="KSO_WM_TAG_VERSION" val="1.0"/>
  <p:tag name="KSO_WM_BEAUTIFY_FLAG" val="#wm#"/>
  <p:tag name="KSO_WM_UNIT_COLOR_SCHEME_SHAPE_ID" val="310"/>
  <p:tag name="KSO_WM_UNIT_COLOR_SCHEME_PARENT_PAGE" val="2_11"/>
  <p:tag name="KSO_WM_UNIT_TYPE" val="i"/>
  <p:tag name="KSO_WM_UNIT_INDEX" val="13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3"/>
  <p:tag name="KSO_WM_UNIT_LAYERLEVEL" val="1"/>
  <p:tag name="KSO_WM_TAG_VERSION" val="1.0"/>
  <p:tag name="KSO_WM_BEAUTIFY_FLAG" val="#wm#"/>
  <p:tag name="KSO_WM_UNIT_COLOR_SCHEME_SHAPE_ID" val="311"/>
  <p:tag name="KSO_WM_UNIT_COLOR_SCHEME_PARENT_PAGE" val="2_11"/>
  <p:tag name="KSO_WM_UNIT_TYPE" val="i"/>
  <p:tag name="KSO_WM_UNIT_INDEX" val="133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4"/>
  <p:tag name="KSO_WM_UNIT_LAYERLEVEL" val="1"/>
  <p:tag name="KSO_WM_TAG_VERSION" val="1.0"/>
  <p:tag name="KSO_WM_BEAUTIFY_FLAG" val="#wm#"/>
  <p:tag name="KSO_WM_UNIT_COLOR_SCHEME_SHAPE_ID" val="312"/>
  <p:tag name="KSO_WM_UNIT_COLOR_SCHEME_PARENT_PAGE" val="2_11"/>
  <p:tag name="KSO_WM_UNIT_TYPE" val="i"/>
  <p:tag name="KSO_WM_UNIT_INDEX" val="134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5"/>
  <p:tag name="KSO_WM_UNIT_LAYERLEVEL" val="1"/>
  <p:tag name="KSO_WM_TAG_VERSION" val="1.0"/>
  <p:tag name="KSO_WM_BEAUTIFY_FLAG" val="#wm#"/>
  <p:tag name="KSO_WM_UNIT_COLOR_SCHEME_SHAPE_ID" val="313"/>
  <p:tag name="KSO_WM_UNIT_COLOR_SCHEME_PARENT_PAGE" val="2_11"/>
  <p:tag name="KSO_WM_UNIT_TYPE" val="i"/>
  <p:tag name="KSO_WM_UNIT_INDEX" val="135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6"/>
  <p:tag name="KSO_WM_UNIT_LAYERLEVEL" val="1"/>
  <p:tag name="KSO_WM_TAG_VERSION" val="1.0"/>
  <p:tag name="KSO_WM_BEAUTIFY_FLAG" val="#wm#"/>
  <p:tag name="KSO_WM_UNIT_COLOR_SCHEME_SHAPE_ID" val="314"/>
  <p:tag name="KSO_WM_UNIT_COLOR_SCHEME_PARENT_PAGE" val="2_11"/>
  <p:tag name="KSO_WM_UNIT_TYPE" val="i"/>
  <p:tag name="KSO_WM_UNIT_INDEX" val="136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"/>
  <p:tag name="KSO_WM_UNIT_COLOR_SCHEME_PARENT_PAGE" val="2_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"/>
  <p:tag name="KSO_WM_UNIT_COLOR_SCHEME_PARENT_PAGE" val="2_2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"/>
  <p:tag name="KSO_WM_UNIT_COLOR_SCHEME_PARENT_PAGE" val="2_2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"/>
  <p:tag name="KSO_WM_UNIT_COLOR_SCHEME_PARENT_PAGE" val="2_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798"/>
  <p:tag name="KSO_WM_UNIT_COLOR_SCHEME_PARENT_PAGE" val="2_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"/>
  <p:tag name="KSO_WM_UNIT_COLOR_SCHEME_PARENT_PAGE" val="2_2"/>
</p:tagLst>
</file>

<file path=ppt/tags/tag321.xml><?xml version="1.0" encoding="utf-8"?>
<p:tagLst xmlns:p="http://schemas.openxmlformats.org/presentationml/2006/main">
  <p:tag name="KSO_WM_SLIDE_COLORSCHEME_VERSION" val="3.2"/>
  <p:tag name="KSO_WM_UNIT_COLOR_SCHEME_SHAPE_ID" val="170"/>
  <p:tag name="KSO_WM_UNIT_COLOR_SCHEME_PARENT_PAGE" val="2_2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"/>
  <p:tag name="KSO_WM_UNIT_COLOR_SCHEME_PARENT_PAGE" val="2_3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"/>
  <p:tag name="KSO_WM_UNIT_COLOR_SCHEME_PARENT_PAGE" val="2_3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"/>
  <p:tag name="KSO_WM_UNIT_COLOR_SCHEME_PARENT_PAGE" val="2_3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"/>
  <p:tag name="KSO_WM_UNIT_COLOR_SCHEME_PARENT_PAGE" val="2_3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"/>
  <p:tag name="KSO_WM_UNIT_COLOR_SCHEME_PARENT_PAGE" val="2_3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"/>
  <p:tag name="KSO_WM_UNIT_COLOR_SCHEME_PARENT_PAGE" val="2_3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"/>
  <p:tag name="KSO_WM_UNIT_COLOR_SCHEME_PARENT_PAGE" val="2_3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"/>
  <p:tag name="KSO_WM_UNIT_COLOR_SCHEME_PARENT_PAGE" val="2_3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799"/>
  <p:tag name="KSO_WM_UNIT_COLOR_SCHEME_PARENT_PAGE" val="2_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"/>
  <p:tag name="KSO_WM_UNIT_COLOR_SCHEME_PARENT_PAGE" val="2_3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"/>
  <p:tag name="KSO_WM_UNIT_COLOR_SCHEME_PARENT_PAGE" val="2_3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"/>
  <p:tag name="KSO_WM_UNIT_COLOR_SCHEME_PARENT_PAGE" val="2_3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"/>
  <p:tag name="KSO_WM_UNIT_COLOR_SCHEME_PARENT_PAGE" val="2_3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"/>
  <p:tag name="KSO_WM_UNIT_COLOR_SCHEME_PARENT_PAGE" val="2_3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"/>
  <p:tag name="KSO_WM_UNIT_COLOR_SCHEME_PARENT_PAGE" val="2_3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9"/>
  <p:tag name="KSO_WM_UNIT_COLOR_SCHEME_PARENT_PAGE" val="2_3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2"/>
  <p:tag name="KSO_WM_UNIT_COLOR_SCHEME_PARENT_PAGE" val="2_3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3"/>
  <p:tag name="KSO_WM_UNIT_COLOR_SCHEME_PARENT_PAGE" val="2_3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4"/>
  <p:tag name="KSO_WM_UNIT_COLOR_SCHEME_PARENT_PAGE" val="2_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0"/>
  <p:tag name="KSO_WM_UNIT_COLOR_SCHEME_PARENT_PAGE" val="2_1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5"/>
  <p:tag name="KSO_WM_UNIT_COLOR_SCHEME_PARENT_PAGE" val="2_3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6"/>
  <p:tag name="KSO_WM_UNIT_COLOR_SCHEME_PARENT_PAGE" val="2_3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7"/>
  <p:tag name="KSO_WM_UNIT_COLOR_SCHEME_PARENT_PAGE" val="2_3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8"/>
  <p:tag name="KSO_WM_UNIT_COLOR_SCHEME_PARENT_PAGE" val="2_3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9"/>
  <p:tag name="KSO_WM_UNIT_COLOR_SCHEME_PARENT_PAGE" val="2_3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0"/>
  <p:tag name="KSO_WM_UNIT_COLOR_SCHEME_PARENT_PAGE" val="2_3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1"/>
  <p:tag name="KSO_WM_UNIT_COLOR_SCHEME_PARENT_PAGE" val="2_3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2"/>
  <p:tag name="KSO_WM_UNIT_COLOR_SCHEME_PARENT_PAGE" val="2_3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3"/>
  <p:tag name="KSO_WM_UNIT_COLOR_SCHEME_PARENT_PAGE" val="2_3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4"/>
  <p:tag name="KSO_WM_UNIT_COLOR_SCHEME_PARENT_PAGE" val="2_3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3"/>
  <p:tag name="KSO_WM_UNIT_COLOR_SCHEME_PARENT_PAGE" val="2_1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5"/>
  <p:tag name="KSO_WM_UNIT_COLOR_SCHEME_PARENT_PAGE" val="2_3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6"/>
  <p:tag name="KSO_WM_UNIT_COLOR_SCHEME_PARENT_PAGE" val="2_3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7"/>
  <p:tag name="KSO_WM_UNIT_COLOR_SCHEME_PARENT_PAGE" val="2_3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8"/>
  <p:tag name="KSO_WM_UNIT_COLOR_SCHEME_PARENT_PAGE" val="2_3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9"/>
  <p:tag name="KSO_WM_UNIT_COLOR_SCHEME_PARENT_PAGE" val="2_3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0"/>
  <p:tag name="KSO_WM_UNIT_COLOR_SCHEME_PARENT_PAGE" val="2_3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1"/>
  <p:tag name="KSO_WM_UNIT_COLOR_SCHEME_PARENT_PAGE" val="2_3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2"/>
  <p:tag name="KSO_WM_UNIT_COLOR_SCHEME_PARENT_PAGE" val="2_3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3"/>
  <p:tag name="KSO_WM_UNIT_COLOR_SCHEME_PARENT_PAGE" val="2_3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4"/>
  <p:tag name="KSO_WM_UNIT_COLOR_SCHEME_PARENT_PAGE" val="2_3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4"/>
  <p:tag name="KSO_WM_UNIT_COLOR_SCHEME_PARENT_PAGE" val="2_1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5"/>
  <p:tag name="KSO_WM_UNIT_COLOR_SCHEME_PARENT_PAGE" val="2_3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6"/>
  <p:tag name="KSO_WM_UNIT_COLOR_SCHEME_PARENT_PAGE" val="2_3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7"/>
  <p:tag name="KSO_WM_UNIT_COLOR_SCHEME_PARENT_PAGE" val="2_3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"/>
  <p:tag name="KSO_WM_UNIT_COLOR_SCHEME_PARENT_PAGE" val="2_3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"/>
  <p:tag name="KSO_WM_UNIT_COLOR_SCHEME_PARENT_PAGE" val="2_3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"/>
  <p:tag name="KSO_WM_UNIT_COLOR_SCHEME_PARENT_PAGE" val="2_3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"/>
  <p:tag name="KSO_WM_UNIT_COLOR_SCHEME_PARENT_PAGE" val="2_3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"/>
  <p:tag name="KSO_WM_UNIT_COLOR_SCHEME_PARENT_PAGE" val="2_3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"/>
  <p:tag name="KSO_WM_UNIT_COLOR_SCHEME_PARENT_PAGE" val="2_3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"/>
  <p:tag name="KSO_WM_UNIT_COLOR_SCHEME_PARENT_PAGE" val="2_3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5"/>
  <p:tag name="KSO_WM_UNIT_COLOR_SCHEME_PARENT_PAGE" val="2_1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"/>
  <p:tag name="KSO_WM_UNIT_COLOR_SCHEME_PARENT_PAGE" val="2_3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"/>
  <p:tag name="KSO_WM_UNIT_COLOR_SCHEME_PARENT_PAGE" val="2_3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"/>
  <p:tag name="KSO_WM_UNIT_COLOR_SCHEME_PARENT_PAGE" val="2_3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"/>
  <p:tag name="KSO_WM_UNIT_COLOR_SCHEME_PARENT_PAGE" val="2_3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"/>
  <p:tag name="KSO_WM_UNIT_COLOR_SCHEME_PARENT_PAGE" val="2_3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"/>
  <p:tag name="KSO_WM_UNIT_COLOR_SCHEME_PARENT_PAGE" val="2_3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"/>
  <p:tag name="KSO_WM_UNIT_COLOR_SCHEME_PARENT_PAGE" val="2_3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"/>
  <p:tag name="KSO_WM_UNIT_COLOR_SCHEME_PARENT_PAGE" val="2_3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"/>
  <p:tag name="KSO_WM_UNIT_COLOR_SCHEME_PARENT_PAGE" val="2_3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"/>
  <p:tag name="KSO_WM_UNIT_COLOR_SCHEME_PARENT_PAGE" val="2_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6"/>
  <p:tag name="KSO_WM_UNIT_COLOR_SCHEME_PARENT_PAGE" val="2_1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5"/>
  <p:tag name="KSO_WM_UNIT_COLOR_SCHEME_PARENT_PAGE" val="2_3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6"/>
  <p:tag name="KSO_WM_UNIT_COLOR_SCHEME_PARENT_PAGE" val="2_3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7"/>
  <p:tag name="KSO_WM_UNIT_COLOR_SCHEME_PARENT_PAGE" val="2_3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8"/>
  <p:tag name="KSO_WM_UNIT_COLOR_SCHEME_PARENT_PAGE" val="2_3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9"/>
  <p:tag name="KSO_WM_UNIT_COLOR_SCHEME_PARENT_PAGE" val="2_3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0"/>
  <p:tag name="KSO_WM_UNIT_COLOR_SCHEME_PARENT_PAGE" val="2_3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1"/>
  <p:tag name="KSO_WM_UNIT_COLOR_SCHEME_PARENT_PAGE" val="2_3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2"/>
  <p:tag name="KSO_WM_UNIT_COLOR_SCHEME_PARENT_PAGE" val="2_3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3"/>
  <p:tag name="KSO_WM_UNIT_COLOR_SCHEME_PARENT_PAGE" val="2_3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4"/>
  <p:tag name="KSO_WM_UNIT_COLOR_SCHEME_PARENT_PAGE" val="2_3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7"/>
  <p:tag name="KSO_WM_UNIT_COLOR_SCHEME_PARENT_PAGE" val="2_1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5"/>
  <p:tag name="KSO_WM_UNIT_COLOR_SCHEME_PARENT_PAGE" val="2_3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6"/>
  <p:tag name="KSO_WM_UNIT_COLOR_SCHEME_PARENT_PAGE" val="2_3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7"/>
  <p:tag name="KSO_WM_UNIT_COLOR_SCHEME_PARENT_PAGE" val="2_3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8"/>
  <p:tag name="KSO_WM_UNIT_COLOR_SCHEME_PARENT_PAGE" val="2_3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9"/>
  <p:tag name="KSO_WM_UNIT_COLOR_SCHEME_PARENT_PAGE" val="2_3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0"/>
  <p:tag name="KSO_WM_UNIT_COLOR_SCHEME_PARENT_PAGE" val="2_3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1"/>
  <p:tag name="KSO_WM_UNIT_COLOR_SCHEME_PARENT_PAGE" val="2_3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2"/>
  <p:tag name="KSO_WM_UNIT_COLOR_SCHEME_PARENT_PAGE" val="2_3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3"/>
  <p:tag name="KSO_WM_UNIT_COLOR_SCHEME_PARENT_PAGE" val="2_3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4"/>
  <p:tag name="KSO_WM_UNIT_COLOR_SCHEME_PARENT_PAGE" val="2_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8"/>
  <p:tag name="KSO_WM_UNIT_COLOR_SCHEME_PARENT_PAGE" val="2_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8"/>
  <p:tag name="KSO_WM_UNIT_COLOR_SCHEME_PARENT_PAGE" val="2_1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5"/>
  <p:tag name="KSO_WM_UNIT_COLOR_SCHEME_PARENT_PAGE" val="2_3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6"/>
  <p:tag name="KSO_WM_UNIT_COLOR_SCHEME_PARENT_PAGE" val="2_3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7"/>
  <p:tag name="KSO_WM_UNIT_COLOR_SCHEME_PARENT_PAGE" val="2_3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8"/>
  <p:tag name="KSO_WM_UNIT_COLOR_SCHEME_PARENT_PAGE" val="2_3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9"/>
  <p:tag name="KSO_WM_UNIT_COLOR_SCHEME_PARENT_PAGE" val="2_3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0"/>
  <p:tag name="KSO_WM_UNIT_COLOR_SCHEME_PARENT_PAGE" val="2_3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1"/>
  <p:tag name="KSO_WM_UNIT_COLOR_SCHEME_PARENT_PAGE" val="2_3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2"/>
  <p:tag name="KSO_WM_UNIT_COLOR_SCHEME_PARENT_PAGE" val="2_3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3"/>
  <p:tag name="KSO_WM_UNIT_COLOR_SCHEME_PARENT_PAGE" val="2_3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4"/>
  <p:tag name="KSO_WM_UNIT_COLOR_SCHEME_PARENT_PAGE" val="2_3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9"/>
  <p:tag name="KSO_WM_UNIT_COLOR_SCHEME_PARENT_PAGE" val="2_1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5"/>
  <p:tag name="KSO_WM_UNIT_COLOR_SCHEME_PARENT_PAGE" val="2_3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6"/>
  <p:tag name="KSO_WM_UNIT_COLOR_SCHEME_PARENT_PAGE" val="2_3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7"/>
  <p:tag name="KSO_WM_UNIT_COLOR_SCHEME_PARENT_PAGE" val="2_3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8"/>
  <p:tag name="KSO_WM_UNIT_COLOR_SCHEME_PARENT_PAGE" val="2_3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9"/>
  <p:tag name="KSO_WM_UNIT_COLOR_SCHEME_PARENT_PAGE" val="2_3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0"/>
  <p:tag name="KSO_WM_UNIT_COLOR_SCHEME_PARENT_PAGE" val="2_3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1"/>
  <p:tag name="KSO_WM_UNIT_COLOR_SCHEME_PARENT_PAGE" val="2_3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2"/>
  <p:tag name="KSO_WM_UNIT_COLOR_SCHEME_PARENT_PAGE" val="2_3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3"/>
  <p:tag name="KSO_WM_UNIT_COLOR_SCHEME_PARENT_PAGE" val="2_3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4"/>
  <p:tag name="KSO_WM_UNIT_COLOR_SCHEME_PARENT_PAGE" val="2_3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0"/>
  <p:tag name="KSO_WM_UNIT_COLOR_SCHEME_PARENT_PAGE" val="2_1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5"/>
  <p:tag name="KSO_WM_UNIT_COLOR_SCHEME_PARENT_PAGE" val="2_3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6"/>
  <p:tag name="KSO_WM_UNIT_COLOR_SCHEME_PARENT_PAGE" val="2_3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7"/>
  <p:tag name="KSO_WM_UNIT_COLOR_SCHEME_PARENT_PAGE" val="2_3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8"/>
  <p:tag name="KSO_WM_UNIT_COLOR_SCHEME_PARENT_PAGE" val="2_3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9"/>
  <p:tag name="KSO_WM_UNIT_COLOR_SCHEME_PARENT_PAGE" val="2_3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0"/>
  <p:tag name="KSO_WM_UNIT_COLOR_SCHEME_PARENT_PAGE" val="2_3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1"/>
  <p:tag name="KSO_WM_UNIT_COLOR_SCHEME_PARENT_PAGE" val="2_3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2"/>
  <p:tag name="KSO_WM_UNIT_COLOR_SCHEME_PARENT_PAGE" val="2_3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3"/>
  <p:tag name="KSO_WM_UNIT_COLOR_SCHEME_PARENT_PAGE" val="2_3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4"/>
  <p:tag name="KSO_WM_UNIT_COLOR_SCHEME_PARENT_PAGE" val="2_3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1"/>
  <p:tag name="KSO_WM_UNIT_COLOR_SCHEME_PARENT_PAGE" val="2_1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5"/>
  <p:tag name="KSO_WM_UNIT_COLOR_SCHEME_PARENT_PAGE" val="2_3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6"/>
  <p:tag name="KSO_WM_UNIT_COLOR_SCHEME_PARENT_PAGE" val="2_3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7"/>
  <p:tag name="KSO_WM_UNIT_COLOR_SCHEME_PARENT_PAGE" val="2_3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8"/>
  <p:tag name="KSO_WM_UNIT_COLOR_SCHEME_PARENT_PAGE" val="2_3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9"/>
  <p:tag name="KSO_WM_UNIT_COLOR_SCHEME_PARENT_PAGE" val="2_3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0"/>
  <p:tag name="KSO_WM_UNIT_COLOR_SCHEME_PARENT_PAGE" val="2_3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1"/>
  <p:tag name="KSO_WM_UNIT_COLOR_SCHEME_PARENT_PAGE" val="2_3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2"/>
  <p:tag name="KSO_WM_UNIT_COLOR_SCHEME_PARENT_PAGE" val="2_3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3"/>
  <p:tag name="KSO_WM_UNIT_COLOR_SCHEME_PARENT_PAGE" val="2_3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4"/>
  <p:tag name="KSO_WM_UNIT_COLOR_SCHEME_PARENT_PAGE" val="2_3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2"/>
  <p:tag name="KSO_WM_UNIT_COLOR_SCHEME_PARENT_PAGE" val="2_1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5"/>
  <p:tag name="KSO_WM_UNIT_COLOR_SCHEME_PARENT_PAGE" val="2_3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6"/>
  <p:tag name="KSO_WM_UNIT_COLOR_SCHEME_PARENT_PAGE" val="2_3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7"/>
  <p:tag name="KSO_WM_UNIT_COLOR_SCHEME_PARENT_PAGE" val="2_3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8"/>
  <p:tag name="KSO_WM_UNIT_COLOR_SCHEME_PARENT_PAGE" val="2_3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9"/>
  <p:tag name="KSO_WM_UNIT_COLOR_SCHEME_PARENT_PAGE" val="2_3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0"/>
  <p:tag name="KSO_WM_UNIT_COLOR_SCHEME_PARENT_PAGE" val="2_3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1"/>
  <p:tag name="KSO_WM_UNIT_COLOR_SCHEME_PARENT_PAGE" val="2_3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2"/>
  <p:tag name="KSO_WM_UNIT_COLOR_SCHEME_PARENT_PAGE" val="2_3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3"/>
  <p:tag name="KSO_WM_UNIT_COLOR_SCHEME_PARENT_PAGE" val="2_3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4"/>
  <p:tag name="KSO_WM_UNIT_COLOR_SCHEME_PARENT_PAGE" val="2_3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3"/>
  <p:tag name="KSO_WM_UNIT_COLOR_SCHEME_PARENT_PAGE" val="2_1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5"/>
  <p:tag name="KSO_WM_UNIT_COLOR_SCHEME_PARENT_PAGE" val="2_3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6"/>
  <p:tag name="KSO_WM_UNIT_COLOR_SCHEME_PARENT_PAGE" val="2_3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7"/>
  <p:tag name="KSO_WM_UNIT_COLOR_SCHEME_PARENT_PAGE" val="2_3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8"/>
  <p:tag name="KSO_WM_UNIT_COLOR_SCHEME_PARENT_PAGE" val="2_3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9"/>
  <p:tag name="KSO_WM_UNIT_COLOR_SCHEME_PARENT_PAGE" val="2_3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0"/>
  <p:tag name="KSO_WM_UNIT_COLOR_SCHEME_PARENT_PAGE" val="2_3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1"/>
  <p:tag name="KSO_WM_UNIT_COLOR_SCHEME_PARENT_PAGE" val="2_3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2"/>
  <p:tag name="KSO_WM_UNIT_COLOR_SCHEME_PARENT_PAGE" val="2_3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3"/>
  <p:tag name="KSO_WM_UNIT_COLOR_SCHEME_PARENT_PAGE" val="2_3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4"/>
  <p:tag name="KSO_WM_UNIT_COLOR_SCHEME_PARENT_PAGE" val="2_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4"/>
  <p:tag name="KSO_WM_UNIT_COLOR_SCHEME_PARENT_PAGE" val="2_1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5"/>
  <p:tag name="KSO_WM_UNIT_COLOR_SCHEME_PARENT_PAGE" val="2_3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6"/>
  <p:tag name="KSO_WM_UNIT_COLOR_SCHEME_PARENT_PAGE" val="2_3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7"/>
  <p:tag name="KSO_WM_UNIT_COLOR_SCHEME_PARENT_PAGE" val="2_3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8"/>
  <p:tag name="KSO_WM_UNIT_COLOR_SCHEME_PARENT_PAGE" val="2_3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9"/>
  <p:tag name="KSO_WM_UNIT_COLOR_SCHEME_PARENT_PAGE" val="2_3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0"/>
  <p:tag name="KSO_WM_UNIT_COLOR_SCHEME_PARENT_PAGE" val="2_3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1"/>
  <p:tag name="KSO_WM_UNIT_COLOR_SCHEME_PARENT_PAGE" val="2_3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2"/>
  <p:tag name="KSO_WM_UNIT_COLOR_SCHEME_PARENT_PAGE" val="2_3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3"/>
  <p:tag name="KSO_WM_UNIT_COLOR_SCHEME_PARENT_PAGE" val="2_3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4"/>
  <p:tag name="KSO_WM_UNIT_COLOR_SCHEME_PARENT_PAGE" val="2_3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5"/>
  <p:tag name="KSO_WM_UNIT_COLOR_SCHEME_PARENT_PAGE" val="2_1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5"/>
  <p:tag name="KSO_WM_UNIT_COLOR_SCHEME_PARENT_PAGE" val="2_3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6"/>
  <p:tag name="KSO_WM_UNIT_COLOR_SCHEME_PARENT_PAGE" val="2_3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7"/>
  <p:tag name="KSO_WM_UNIT_COLOR_SCHEME_PARENT_PAGE" val="2_3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8"/>
  <p:tag name="KSO_WM_UNIT_COLOR_SCHEME_PARENT_PAGE" val="2_3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9"/>
  <p:tag name="KSO_WM_UNIT_COLOR_SCHEME_PARENT_PAGE" val="2_3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0"/>
  <p:tag name="KSO_WM_UNIT_COLOR_SCHEME_PARENT_PAGE" val="2_3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1"/>
  <p:tag name="KSO_WM_UNIT_COLOR_SCHEME_PARENT_PAGE" val="2_3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2"/>
  <p:tag name="KSO_WM_UNIT_COLOR_SCHEME_PARENT_PAGE" val="2_3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3"/>
  <p:tag name="KSO_WM_UNIT_COLOR_SCHEME_PARENT_PAGE" val="2_3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4"/>
  <p:tag name="KSO_WM_UNIT_COLOR_SCHEME_PARENT_PAGE" val="2_3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6"/>
  <p:tag name="KSO_WM_UNIT_COLOR_SCHEME_PARENT_PAGE" val="2_1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5"/>
  <p:tag name="KSO_WM_UNIT_COLOR_SCHEME_PARENT_PAGE" val="2_3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6"/>
  <p:tag name="KSO_WM_UNIT_COLOR_SCHEME_PARENT_PAGE" val="2_3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7"/>
  <p:tag name="KSO_WM_UNIT_COLOR_SCHEME_PARENT_PAGE" val="2_3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8"/>
  <p:tag name="KSO_WM_UNIT_COLOR_SCHEME_PARENT_PAGE" val="2_3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0"/>
  <p:tag name="KSO_WM_UNIT_COLOR_SCHEME_PARENT_PAGE" val="2_3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1"/>
  <p:tag name="KSO_WM_UNIT_COLOR_SCHEME_PARENT_PAGE" val="2_3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"/>
  <p:tag name="KSO_WM_UNIT_COLOR_SCHEME_PARENT_PAGE" val="2_3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"/>
  <p:tag name="KSO_WM_UNIT_COLOR_SCHEME_PARENT_PAGE" val="2_3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"/>
  <p:tag name="KSO_WM_UNIT_COLOR_SCHEME_PARENT_PAGE" val="2_3"/>
</p:tagLst>
</file>

<file path=ppt/tags/tag489.xml><?xml version="1.0" encoding="utf-8"?>
<p:tagLst xmlns:p="http://schemas.openxmlformats.org/presentationml/2006/main">
  <p:tag name="KSO_WM_SLIDE_COLORSCHEME_VERSION" val="3.2"/>
  <p:tag name="KSO_WM_UNIT_COLOR_SCHEME_SHAPE_ID" val="169"/>
  <p:tag name="KSO_WM_UNIT_COLOR_SCHEME_PARENT_PAGE" val="2_3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7"/>
  <p:tag name="KSO_WM_UNIT_COLOR_SCHEME_PARENT_PAGE" val="2_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COLOR_SCHEME_SHAPE_ID" val="170"/>
  <p:tag name="KSO_WM_UNIT_COLOR_SCHEME_PARENT_PAGE" val="2_11"/>
  <p:tag name="KSO_WM_UNIT_TYPE" val="i"/>
  <p:tag name="KSO_WM_UNIT_INDEX" val="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COLOR_SCHEME_SHAPE_ID" val="174"/>
  <p:tag name="KSO_WM_UNIT_COLOR_SCHEME_PARENT_PAGE" val="2_11"/>
  <p:tag name="KSO_WM_UNIT_TYPE" val="i"/>
  <p:tag name="KSO_WM_UNIT_INDEX" val="3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COLOR_SCHEME_SHAPE_ID" val="175"/>
  <p:tag name="KSO_WM_UNIT_COLOR_SCHEME_PARENT_PAGE" val="2_11"/>
  <p:tag name="KSO_WM_UNIT_TYPE" val="i"/>
  <p:tag name="KSO_WM_UNIT_INDEX" val="4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COLOR_SCHEME_SHAPE_ID" val="176"/>
  <p:tag name="KSO_WM_UNIT_COLOR_SCHEME_PARENT_PAGE" val="2_11"/>
  <p:tag name="KSO_WM_UNIT_TYPE" val="i"/>
  <p:tag name="KSO_WM_UNIT_INDEX" val="5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BEAUTIFY_FLAG" val="#wm#"/>
  <p:tag name="KSO_WM_UNIT_COLOR_SCHEME_SHAPE_ID" val="177"/>
  <p:tag name="KSO_WM_UNIT_COLOR_SCHEME_PARENT_PAGE" val="2_11"/>
  <p:tag name="KSO_WM_UNIT_TYPE" val="i"/>
  <p:tag name="KSO_WM_UNIT_INDEX" val="6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BEAUTIFY_FLAG" val="#wm#"/>
  <p:tag name="KSO_WM_UNIT_COLOR_SCHEME_SHAPE_ID" val="180"/>
  <p:tag name="KSO_WM_UNIT_COLOR_SCHEME_PARENT_PAGE" val="2_11"/>
  <p:tag name="KSO_WM_UNIT_TYPE" val="i"/>
  <p:tag name="KSO_WM_UNIT_INDEX" val="7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BEAUTIFY_FLAG" val="#wm#"/>
  <p:tag name="KSO_WM_UNIT_COLOR_SCHEME_SHAPE_ID" val="173"/>
  <p:tag name="KSO_WM_UNIT_COLOR_SCHEME_PARENT_PAGE" val="2_11"/>
  <p:tag name="KSO_WM_UNIT_TYPE" val="i"/>
  <p:tag name="KSO_WM_UNIT_INDEX" val="8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BEAUTIFY_FLAG" val="#wm#"/>
  <p:tag name="KSO_WM_UNIT_COLOR_SCHEME_SHAPE_ID" val="178"/>
  <p:tag name="KSO_WM_UNIT_COLOR_SCHEME_PARENT_PAGE" val="2_11"/>
  <p:tag name="KSO_WM_UNIT_TYPE" val="i"/>
  <p:tag name="KSO_WM_UNIT_INDEX" val="9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BEAUTIFY_FLAG" val="#wm#"/>
  <p:tag name="KSO_WM_UNIT_COLOR_SCHEME_SHAPE_ID" val="179"/>
  <p:tag name="KSO_WM_UNIT_COLOR_SCHEME_PARENT_PAGE" val="2_11"/>
  <p:tag name="KSO_WM_UNIT_TYPE" val="i"/>
  <p:tag name="KSO_WM_UNIT_INDEX" val="1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"/>
  <p:tag name="KSO_WM_UNIT_COLOR_SCHEME_PARENT_PAGE" val="2_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8"/>
  <p:tag name="KSO_WM_UNIT_COLOR_SCHEME_PARENT_PAGE" val="2_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BEAUTIFY_FLAG" val="#wm#"/>
  <p:tag name="KSO_WM_UNIT_COLOR_SCHEME_SHAPE_ID" val="181"/>
  <p:tag name="KSO_WM_UNIT_COLOR_SCHEME_PARENT_PAGE" val="2_11"/>
  <p:tag name="KSO_WM_UNIT_TYPE" val="i"/>
  <p:tag name="KSO_WM_UNIT_INDEX" val="11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BEAUTIFY_FLAG" val="#wm#"/>
  <p:tag name="KSO_WM_UNIT_COLOR_SCHEME_SHAPE_ID" val="182"/>
  <p:tag name="KSO_WM_UNIT_COLOR_SCHEME_PARENT_PAGE" val="2_11"/>
  <p:tag name="KSO_WM_UNIT_TYPE" val="i"/>
  <p:tag name="KSO_WM_UNIT_INDEX" val="12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1.0"/>
  <p:tag name="KSO_WM_BEAUTIFY_FLAG" val="#wm#"/>
  <p:tag name="KSO_WM_UNIT_COLOR_SCHEME_SHAPE_ID" val="183"/>
  <p:tag name="KSO_WM_UNIT_COLOR_SCHEME_PARENT_PAGE" val="2_11"/>
  <p:tag name="KSO_WM_UNIT_TYPE" val="i"/>
  <p:tag name="KSO_WM_UNIT_INDEX" val="13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"/>
  <p:tag name="KSO_WM_UNIT_LAYERLEVEL" val="1"/>
  <p:tag name="KSO_WM_TAG_VERSION" val="1.0"/>
  <p:tag name="KSO_WM_BEAUTIFY_FLAG" val="#wm#"/>
  <p:tag name="KSO_WM_UNIT_COLOR_SCHEME_SHAPE_ID" val="184"/>
  <p:tag name="KSO_WM_UNIT_COLOR_SCHEME_PARENT_PAGE" val="2_11"/>
  <p:tag name="KSO_WM_UNIT_TYPE" val="i"/>
  <p:tag name="KSO_WM_UNIT_INDEX" val="14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"/>
  <p:tag name="KSO_WM_UNIT_LAYERLEVEL" val="1"/>
  <p:tag name="KSO_WM_TAG_VERSION" val="1.0"/>
  <p:tag name="KSO_WM_BEAUTIFY_FLAG" val="#wm#"/>
  <p:tag name="KSO_WM_UNIT_COLOR_SCHEME_SHAPE_ID" val="186"/>
  <p:tag name="KSO_WM_UNIT_COLOR_SCHEME_PARENT_PAGE" val="2_11"/>
  <p:tag name="KSO_WM_UNIT_TYPE" val="i"/>
  <p:tag name="KSO_WM_UNIT_INDEX" val="15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6"/>
  <p:tag name="KSO_WM_UNIT_LAYERLEVEL" val="1"/>
  <p:tag name="KSO_WM_TAG_VERSION" val="1.0"/>
  <p:tag name="KSO_WM_BEAUTIFY_FLAG" val="#wm#"/>
  <p:tag name="KSO_WM_UNIT_COLOR_SCHEME_SHAPE_ID" val="187"/>
  <p:tag name="KSO_WM_UNIT_COLOR_SCHEME_PARENT_PAGE" val="2_11"/>
  <p:tag name="KSO_WM_UNIT_TYPE" val="i"/>
  <p:tag name="KSO_WM_UNIT_INDEX" val="16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7"/>
  <p:tag name="KSO_WM_UNIT_LAYERLEVEL" val="1"/>
  <p:tag name="KSO_WM_TAG_VERSION" val="1.0"/>
  <p:tag name="KSO_WM_BEAUTIFY_FLAG" val="#wm#"/>
  <p:tag name="KSO_WM_UNIT_COLOR_SCHEME_SHAPE_ID" val="188"/>
  <p:tag name="KSO_WM_UNIT_COLOR_SCHEME_PARENT_PAGE" val="2_11"/>
  <p:tag name="KSO_WM_UNIT_TYPE" val="i"/>
  <p:tag name="KSO_WM_UNIT_INDEX" val="17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8"/>
  <p:tag name="KSO_WM_UNIT_LAYERLEVEL" val="1"/>
  <p:tag name="KSO_WM_TAG_VERSION" val="1.0"/>
  <p:tag name="KSO_WM_BEAUTIFY_FLAG" val="#wm#"/>
  <p:tag name="KSO_WM_UNIT_COLOR_SCHEME_SHAPE_ID" val="189"/>
  <p:tag name="KSO_WM_UNIT_COLOR_SCHEME_PARENT_PAGE" val="2_11"/>
  <p:tag name="KSO_WM_UNIT_TYPE" val="i"/>
  <p:tag name="KSO_WM_UNIT_INDEX" val="18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9"/>
  <p:tag name="KSO_WM_UNIT_LAYERLEVEL" val="1"/>
  <p:tag name="KSO_WM_TAG_VERSION" val="1.0"/>
  <p:tag name="KSO_WM_BEAUTIFY_FLAG" val="#wm#"/>
  <p:tag name="KSO_WM_UNIT_COLOR_SCHEME_SHAPE_ID" val="190"/>
  <p:tag name="KSO_WM_UNIT_COLOR_SCHEME_PARENT_PAGE" val="2_11"/>
  <p:tag name="KSO_WM_UNIT_TYPE" val="i"/>
  <p:tag name="KSO_WM_UNIT_INDEX" val="19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0"/>
  <p:tag name="KSO_WM_UNIT_LAYERLEVEL" val="1"/>
  <p:tag name="KSO_WM_TAG_VERSION" val="1.0"/>
  <p:tag name="KSO_WM_BEAUTIFY_FLAG" val="#wm#"/>
  <p:tag name="KSO_WM_UNIT_COLOR_SCHEME_SHAPE_ID" val="198"/>
  <p:tag name="KSO_WM_UNIT_COLOR_SCHEME_PARENT_PAGE" val="2_11"/>
  <p:tag name="KSO_WM_UNIT_TYPE" val="i"/>
  <p:tag name="KSO_WM_UNIT_INDEX" val="2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9"/>
  <p:tag name="KSO_WM_UNIT_COLOR_SCHEME_PARENT_PAGE" val="2_1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1"/>
  <p:tag name="KSO_WM_UNIT_LAYERLEVEL" val="1"/>
  <p:tag name="KSO_WM_TAG_VERSION" val="1.0"/>
  <p:tag name="KSO_WM_BEAUTIFY_FLAG" val="#wm#"/>
  <p:tag name="KSO_WM_UNIT_COLOR_SCHEME_SHAPE_ID" val="199"/>
  <p:tag name="KSO_WM_UNIT_COLOR_SCHEME_PARENT_PAGE" val="2_11"/>
  <p:tag name="KSO_WM_UNIT_TYPE" val="i"/>
  <p:tag name="KSO_WM_UNIT_INDEX" val="21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2"/>
  <p:tag name="KSO_WM_UNIT_LAYERLEVEL" val="1"/>
  <p:tag name="KSO_WM_TAG_VERSION" val="1.0"/>
  <p:tag name="KSO_WM_BEAUTIFY_FLAG" val="#wm#"/>
  <p:tag name="KSO_WM_UNIT_COLOR_SCHEME_SHAPE_ID" val="200"/>
  <p:tag name="KSO_WM_UNIT_COLOR_SCHEME_PARENT_PAGE" val="2_11"/>
  <p:tag name="KSO_WM_UNIT_TYPE" val="i"/>
  <p:tag name="KSO_WM_UNIT_INDEX" val="22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3"/>
  <p:tag name="KSO_WM_UNIT_LAYERLEVEL" val="1"/>
  <p:tag name="KSO_WM_TAG_VERSION" val="1.0"/>
  <p:tag name="KSO_WM_BEAUTIFY_FLAG" val="#wm#"/>
  <p:tag name="KSO_WM_UNIT_COLOR_SCHEME_SHAPE_ID" val="201"/>
  <p:tag name="KSO_WM_UNIT_COLOR_SCHEME_PARENT_PAGE" val="2_11"/>
  <p:tag name="KSO_WM_UNIT_TYPE" val="i"/>
  <p:tag name="KSO_WM_UNIT_INDEX" val="23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4"/>
  <p:tag name="KSO_WM_UNIT_LAYERLEVEL" val="1"/>
  <p:tag name="KSO_WM_TAG_VERSION" val="1.0"/>
  <p:tag name="KSO_WM_BEAUTIFY_FLAG" val="#wm#"/>
  <p:tag name="KSO_WM_UNIT_COLOR_SCHEME_SHAPE_ID" val="202"/>
  <p:tag name="KSO_WM_UNIT_COLOR_SCHEME_PARENT_PAGE" val="2_11"/>
  <p:tag name="KSO_WM_UNIT_TYPE" val="i"/>
  <p:tag name="KSO_WM_UNIT_INDEX" val="24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5"/>
  <p:tag name="KSO_WM_UNIT_LAYERLEVEL" val="1"/>
  <p:tag name="KSO_WM_TAG_VERSION" val="1.0"/>
  <p:tag name="KSO_WM_BEAUTIFY_FLAG" val="#wm#"/>
  <p:tag name="KSO_WM_UNIT_COLOR_SCHEME_SHAPE_ID" val="203"/>
  <p:tag name="KSO_WM_UNIT_COLOR_SCHEME_PARENT_PAGE" val="2_11"/>
  <p:tag name="KSO_WM_UNIT_TYPE" val="i"/>
  <p:tag name="KSO_WM_UNIT_INDEX" val="25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6"/>
  <p:tag name="KSO_WM_UNIT_LAYERLEVEL" val="1"/>
  <p:tag name="KSO_WM_TAG_VERSION" val="1.0"/>
  <p:tag name="KSO_WM_BEAUTIFY_FLAG" val="#wm#"/>
  <p:tag name="KSO_WM_UNIT_COLOR_SCHEME_SHAPE_ID" val="204"/>
  <p:tag name="KSO_WM_UNIT_COLOR_SCHEME_PARENT_PAGE" val="2_11"/>
  <p:tag name="KSO_WM_UNIT_TYPE" val="i"/>
  <p:tag name="KSO_WM_UNIT_INDEX" val="26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7"/>
  <p:tag name="KSO_WM_UNIT_LAYERLEVEL" val="1"/>
  <p:tag name="KSO_WM_TAG_VERSION" val="1.0"/>
  <p:tag name="KSO_WM_BEAUTIFY_FLAG" val="#wm#"/>
  <p:tag name="KSO_WM_UNIT_COLOR_SCHEME_SHAPE_ID" val="205"/>
  <p:tag name="KSO_WM_UNIT_COLOR_SCHEME_PARENT_PAGE" val="2_11"/>
  <p:tag name="KSO_WM_UNIT_TYPE" val="i"/>
  <p:tag name="KSO_WM_UNIT_INDEX" val="27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8"/>
  <p:tag name="KSO_WM_UNIT_LAYERLEVEL" val="1"/>
  <p:tag name="KSO_WM_TAG_VERSION" val="1.0"/>
  <p:tag name="KSO_WM_BEAUTIFY_FLAG" val="#wm#"/>
  <p:tag name="KSO_WM_UNIT_COLOR_SCHEME_SHAPE_ID" val="206"/>
  <p:tag name="KSO_WM_UNIT_COLOR_SCHEME_PARENT_PAGE" val="2_11"/>
  <p:tag name="KSO_WM_UNIT_TYPE" val="i"/>
  <p:tag name="KSO_WM_UNIT_INDEX" val="28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9"/>
  <p:tag name="KSO_WM_UNIT_LAYERLEVEL" val="1"/>
  <p:tag name="KSO_WM_TAG_VERSION" val="1.0"/>
  <p:tag name="KSO_WM_BEAUTIFY_FLAG" val="#wm#"/>
  <p:tag name="KSO_WM_UNIT_COLOR_SCHEME_SHAPE_ID" val="207"/>
  <p:tag name="KSO_WM_UNIT_COLOR_SCHEME_PARENT_PAGE" val="2_11"/>
  <p:tag name="KSO_WM_UNIT_TYPE" val="i"/>
  <p:tag name="KSO_WM_UNIT_INDEX" val="29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0"/>
  <p:tag name="KSO_WM_UNIT_LAYERLEVEL" val="1"/>
  <p:tag name="KSO_WM_TAG_VERSION" val="1.0"/>
  <p:tag name="KSO_WM_BEAUTIFY_FLAG" val="#wm#"/>
  <p:tag name="KSO_WM_UNIT_COLOR_SCHEME_SHAPE_ID" val="208"/>
  <p:tag name="KSO_WM_UNIT_COLOR_SCHEME_PARENT_PAGE" val="2_11"/>
  <p:tag name="KSO_WM_UNIT_TYPE" val="i"/>
  <p:tag name="KSO_WM_UNIT_INDEX" val="30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0"/>
  <p:tag name="KSO_WM_UNIT_COLOR_SCHEME_PARENT_PAGE" val="2_1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1"/>
  <p:tag name="KSO_WM_UNIT_LAYERLEVEL" val="1"/>
  <p:tag name="KSO_WM_TAG_VERSION" val="1.0"/>
  <p:tag name="KSO_WM_BEAUTIFY_FLAG" val="#wm#"/>
  <p:tag name="KSO_WM_UNIT_COLOR_SCHEME_SHAPE_ID" val="209"/>
  <p:tag name="KSO_WM_UNIT_COLOR_SCHEME_PARENT_PAGE" val="2_11"/>
  <p:tag name="KSO_WM_UNIT_TYPE" val="i"/>
  <p:tag name="KSO_WM_UNIT_INDEX" val="31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2"/>
  <p:tag name="KSO_WM_UNIT_LAYERLEVEL" val="1"/>
  <p:tag name="KSO_WM_TAG_VERSION" val="1.0"/>
  <p:tag name="KSO_WM_BEAUTIFY_FLAG" val="#wm#"/>
  <p:tag name="KSO_WM_UNIT_COLOR_SCHEME_SHAPE_ID" val="210"/>
  <p:tag name="KSO_WM_UNIT_COLOR_SCHEME_PARENT_PAGE" val="2_11"/>
  <p:tag name="KSO_WM_UNIT_TYPE" val="i"/>
  <p:tag name="KSO_WM_UNIT_INDEX" val="32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3"/>
  <p:tag name="KSO_WM_UNIT_LAYERLEVEL" val="1"/>
  <p:tag name="KSO_WM_TAG_VERSION" val="1.0"/>
  <p:tag name="KSO_WM_BEAUTIFY_FLAG" val="#wm#"/>
  <p:tag name="KSO_WM_UNIT_COLOR_SCHEME_SHAPE_ID" val="211"/>
  <p:tag name="KSO_WM_UNIT_COLOR_SCHEME_PARENT_PAGE" val="2_11"/>
  <p:tag name="KSO_WM_UNIT_TYPE" val="i"/>
  <p:tag name="KSO_WM_UNIT_INDEX" val="33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4"/>
  <p:tag name="KSO_WM_UNIT_LAYERLEVEL" val="1"/>
  <p:tag name="KSO_WM_TAG_VERSION" val="1.0"/>
  <p:tag name="KSO_WM_BEAUTIFY_FLAG" val="#wm#"/>
  <p:tag name="KSO_WM_UNIT_COLOR_SCHEME_SHAPE_ID" val="212"/>
  <p:tag name="KSO_WM_UNIT_COLOR_SCHEME_PARENT_PAGE" val="2_11"/>
  <p:tag name="KSO_WM_UNIT_TYPE" val="i"/>
  <p:tag name="KSO_WM_UNIT_INDEX" val="34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5"/>
  <p:tag name="KSO_WM_UNIT_LAYERLEVEL" val="1"/>
  <p:tag name="KSO_WM_TAG_VERSION" val="1.0"/>
  <p:tag name="KSO_WM_BEAUTIFY_FLAG" val="#wm#"/>
  <p:tag name="KSO_WM_UNIT_COLOR_SCHEME_SHAPE_ID" val="213"/>
  <p:tag name="KSO_WM_UNIT_COLOR_SCHEME_PARENT_PAGE" val="2_11"/>
  <p:tag name="KSO_WM_UNIT_TYPE" val="i"/>
  <p:tag name="KSO_WM_UNIT_INDEX" val="35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6"/>
  <p:tag name="KSO_WM_UNIT_LAYERLEVEL" val="1"/>
  <p:tag name="KSO_WM_TAG_VERSION" val="1.0"/>
  <p:tag name="KSO_WM_BEAUTIFY_FLAG" val="#wm#"/>
  <p:tag name="KSO_WM_UNIT_COLOR_SCHEME_SHAPE_ID" val="214"/>
  <p:tag name="KSO_WM_UNIT_COLOR_SCHEME_PARENT_PAGE" val="2_11"/>
  <p:tag name="KSO_WM_UNIT_TYPE" val="i"/>
  <p:tag name="KSO_WM_UNIT_INDEX" val="36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7"/>
  <p:tag name="KSO_WM_UNIT_LAYERLEVEL" val="1"/>
  <p:tag name="KSO_WM_TAG_VERSION" val="1.0"/>
  <p:tag name="KSO_WM_BEAUTIFY_FLAG" val="#wm#"/>
  <p:tag name="KSO_WM_UNIT_COLOR_SCHEME_SHAPE_ID" val="215"/>
  <p:tag name="KSO_WM_UNIT_COLOR_SCHEME_PARENT_PAGE" val="2_11"/>
  <p:tag name="KSO_WM_UNIT_TYPE" val="i"/>
  <p:tag name="KSO_WM_UNIT_INDEX" val="37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8"/>
  <p:tag name="KSO_WM_UNIT_LAYERLEVEL" val="1"/>
  <p:tag name="KSO_WM_TAG_VERSION" val="1.0"/>
  <p:tag name="KSO_WM_BEAUTIFY_FLAG" val="#wm#"/>
  <p:tag name="KSO_WM_UNIT_COLOR_SCHEME_SHAPE_ID" val="216"/>
  <p:tag name="KSO_WM_UNIT_COLOR_SCHEME_PARENT_PAGE" val="2_11"/>
  <p:tag name="KSO_WM_UNIT_TYPE" val="i"/>
  <p:tag name="KSO_WM_UNIT_INDEX" val="38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9"/>
  <p:tag name="KSO_WM_UNIT_LAYERLEVEL" val="1"/>
  <p:tag name="KSO_WM_TAG_VERSION" val="1.0"/>
  <p:tag name="KSO_WM_BEAUTIFY_FLAG" val="#wm#"/>
  <p:tag name="KSO_WM_UNIT_COLOR_SCHEME_SHAPE_ID" val="217"/>
  <p:tag name="KSO_WM_UNIT_COLOR_SCHEME_PARENT_PAGE" val="2_11"/>
  <p:tag name="KSO_WM_UNIT_TYPE" val="i"/>
  <p:tag name="KSO_WM_UNIT_INDEX" val="39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0"/>
  <p:tag name="KSO_WM_UNIT_LAYERLEVEL" val="1"/>
  <p:tag name="KSO_WM_TAG_VERSION" val="1.0"/>
  <p:tag name="KSO_WM_BEAUTIFY_FLAG" val="#wm#"/>
  <p:tag name="KSO_WM_UNIT_COLOR_SCHEME_SHAPE_ID" val="218"/>
  <p:tag name="KSO_WM_UNIT_COLOR_SCHEME_PARENT_PAGE" val="2_11"/>
  <p:tag name="KSO_WM_UNIT_TYPE" val="i"/>
  <p:tag name="KSO_WM_UNIT_INDEX" val="4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1"/>
  <p:tag name="KSO_WM_UNIT_COLOR_SCHEME_PARENT_PAGE" val="2_1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1"/>
  <p:tag name="KSO_WM_UNIT_LAYERLEVEL" val="1"/>
  <p:tag name="KSO_WM_TAG_VERSION" val="1.0"/>
  <p:tag name="KSO_WM_BEAUTIFY_FLAG" val="#wm#"/>
  <p:tag name="KSO_WM_UNIT_COLOR_SCHEME_SHAPE_ID" val="219"/>
  <p:tag name="KSO_WM_UNIT_COLOR_SCHEME_PARENT_PAGE" val="2_11"/>
  <p:tag name="KSO_WM_UNIT_TYPE" val="i"/>
  <p:tag name="KSO_WM_UNIT_INDEX" val="41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2"/>
  <p:tag name="KSO_WM_UNIT_LAYERLEVEL" val="1"/>
  <p:tag name="KSO_WM_TAG_VERSION" val="1.0"/>
  <p:tag name="KSO_WM_BEAUTIFY_FLAG" val="#wm#"/>
  <p:tag name="KSO_WM_UNIT_COLOR_SCHEME_SHAPE_ID" val="220"/>
  <p:tag name="KSO_WM_UNIT_COLOR_SCHEME_PARENT_PAGE" val="2_11"/>
  <p:tag name="KSO_WM_UNIT_TYPE" val="i"/>
  <p:tag name="KSO_WM_UNIT_INDEX" val="42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3"/>
  <p:tag name="KSO_WM_UNIT_LAYERLEVEL" val="1"/>
  <p:tag name="KSO_WM_TAG_VERSION" val="1.0"/>
  <p:tag name="KSO_WM_BEAUTIFY_FLAG" val="#wm#"/>
  <p:tag name="KSO_WM_UNIT_COLOR_SCHEME_SHAPE_ID" val="221"/>
  <p:tag name="KSO_WM_UNIT_COLOR_SCHEME_PARENT_PAGE" val="2_11"/>
  <p:tag name="KSO_WM_UNIT_TYPE" val="i"/>
  <p:tag name="KSO_WM_UNIT_INDEX" val="43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4"/>
  <p:tag name="KSO_WM_UNIT_LAYERLEVEL" val="1"/>
  <p:tag name="KSO_WM_TAG_VERSION" val="1.0"/>
  <p:tag name="KSO_WM_BEAUTIFY_FLAG" val="#wm#"/>
  <p:tag name="KSO_WM_UNIT_COLOR_SCHEME_SHAPE_ID" val="222"/>
  <p:tag name="KSO_WM_UNIT_COLOR_SCHEME_PARENT_PAGE" val="2_11"/>
  <p:tag name="KSO_WM_UNIT_TYPE" val="i"/>
  <p:tag name="KSO_WM_UNIT_INDEX" val="44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5"/>
  <p:tag name="KSO_WM_UNIT_LAYERLEVEL" val="1"/>
  <p:tag name="KSO_WM_TAG_VERSION" val="1.0"/>
  <p:tag name="KSO_WM_BEAUTIFY_FLAG" val="#wm#"/>
  <p:tag name="KSO_WM_UNIT_COLOR_SCHEME_SHAPE_ID" val="223"/>
  <p:tag name="KSO_WM_UNIT_COLOR_SCHEME_PARENT_PAGE" val="2_11"/>
  <p:tag name="KSO_WM_UNIT_TYPE" val="i"/>
  <p:tag name="KSO_WM_UNIT_INDEX" val="45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6"/>
  <p:tag name="KSO_WM_UNIT_LAYERLEVEL" val="1"/>
  <p:tag name="KSO_WM_TAG_VERSION" val="1.0"/>
  <p:tag name="KSO_WM_BEAUTIFY_FLAG" val="#wm#"/>
  <p:tag name="KSO_WM_UNIT_COLOR_SCHEME_SHAPE_ID" val="224"/>
  <p:tag name="KSO_WM_UNIT_COLOR_SCHEME_PARENT_PAGE" val="2_11"/>
  <p:tag name="KSO_WM_UNIT_TYPE" val="i"/>
  <p:tag name="KSO_WM_UNIT_INDEX" val="46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7"/>
  <p:tag name="KSO_WM_UNIT_LAYERLEVEL" val="1"/>
  <p:tag name="KSO_WM_TAG_VERSION" val="1.0"/>
  <p:tag name="KSO_WM_BEAUTIFY_FLAG" val="#wm#"/>
  <p:tag name="KSO_WM_UNIT_COLOR_SCHEME_SHAPE_ID" val="225"/>
  <p:tag name="KSO_WM_UNIT_COLOR_SCHEME_PARENT_PAGE" val="2_11"/>
  <p:tag name="KSO_WM_UNIT_TYPE" val="i"/>
  <p:tag name="KSO_WM_UNIT_INDEX" val="47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8"/>
  <p:tag name="KSO_WM_UNIT_LAYERLEVEL" val="1"/>
  <p:tag name="KSO_WM_TAG_VERSION" val="1.0"/>
  <p:tag name="KSO_WM_BEAUTIFY_FLAG" val="#wm#"/>
  <p:tag name="KSO_WM_UNIT_COLOR_SCHEME_SHAPE_ID" val="226"/>
  <p:tag name="KSO_WM_UNIT_COLOR_SCHEME_PARENT_PAGE" val="2_11"/>
  <p:tag name="KSO_WM_UNIT_TYPE" val="i"/>
  <p:tag name="KSO_WM_UNIT_INDEX" val="48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9"/>
  <p:tag name="KSO_WM_UNIT_LAYERLEVEL" val="1"/>
  <p:tag name="KSO_WM_TAG_VERSION" val="1.0"/>
  <p:tag name="KSO_WM_BEAUTIFY_FLAG" val="#wm#"/>
  <p:tag name="KSO_WM_UNIT_COLOR_SCHEME_SHAPE_ID" val="227"/>
  <p:tag name="KSO_WM_UNIT_COLOR_SCHEME_PARENT_PAGE" val="2_11"/>
  <p:tag name="KSO_WM_UNIT_TYPE" val="i"/>
  <p:tag name="KSO_WM_UNIT_INDEX" val="49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0"/>
  <p:tag name="KSO_WM_UNIT_LAYERLEVEL" val="1"/>
  <p:tag name="KSO_WM_TAG_VERSION" val="1.0"/>
  <p:tag name="KSO_WM_BEAUTIFY_FLAG" val="#wm#"/>
  <p:tag name="KSO_WM_UNIT_COLOR_SCHEME_SHAPE_ID" val="228"/>
  <p:tag name="KSO_WM_UNIT_COLOR_SCHEME_PARENT_PAGE" val="2_11"/>
  <p:tag name="KSO_WM_UNIT_TYPE" val="i"/>
  <p:tag name="KSO_WM_UNIT_INDEX" val="5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2"/>
  <p:tag name="KSO_WM_UNIT_COLOR_SCHEME_PARENT_PAGE" val="2_1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1"/>
  <p:tag name="KSO_WM_UNIT_LAYERLEVEL" val="1"/>
  <p:tag name="KSO_WM_TAG_VERSION" val="1.0"/>
  <p:tag name="KSO_WM_BEAUTIFY_FLAG" val="#wm#"/>
  <p:tag name="KSO_WM_UNIT_COLOR_SCHEME_SHAPE_ID" val="229"/>
  <p:tag name="KSO_WM_UNIT_COLOR_SCHEME_PARENT_PAGE" val="2_11"/>
  <p:tag name="KSO_WM_UNIT_TYPE" val="i"/>
  <p:tag name="KSO_WM_UNIT_INDEX" val="51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2"/>
  <p:tag name="KSO_WM_UNIT_LAYERLEVEL" val="1"/>
  <p:tag name="KSO_WM_TAG_VERSION" val="1.0"/>
  <p:tag name="KSO_WM_BEAUTIFY_FLAG" val="#wm#"/>
  <p:tag name="KSO_WM_UNIT_COLOR_SCHEME_SHAPE_ID" val="230"/>
  <p:tag name="KSO_WM_UNIT_COLOR_SCHEME_PARENT_PAGE" val="2_11"/>
  <p:tag name="KSO_WM_UNIT_TYPE" val="i"/>
  <p:tag name="KSO_WM_UNIT_INDEX" val="52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3"/>
  <p:tag name="KSO_WM_UNIT_LAYERLEVEL" val="1"/>
  <p:tag name="KSO_WM_TAG_VERSION" val="1.0"/>
  <p:tag name="KSO_WM_BEAUTIFY_FLAG" val="#wm#"/>
  <p:tag name="KSO_WM_UNIT_COLOR_SCHEME_SHAPE_ID" val="231"/>
  <p:tag name="KSO_WM_UNIT_COLOR_SCHEME_PARENT_PAGE" val="2_11"/>
  <p:tag name="KSO_WM_UNIT_TYPE" val="i"/>
  <p:tag name="KSO_WM_UNIT_INDEX" val="53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4"/>
  <p:tag name="KSO_WM_UNIT_LAYERLEVEL" val="1"/>
  <p:tag name="KSO_WM_TAG_VERSION" val="1.0"/>
  <p:tag name="KSO_WM_BEAUTIFY_FLAG" val="#wm#"/>
  <p:tag name="KSO_WM_UNIT_COLOR_SCHEME_SHAPE_ID" val="232"/>
  <p:tag name="KSO_WM_UNIT_COLOR_SCHEME_PARENT_PAGE" val="2_11"/>
  <p:tag name="KSO_WM_UNIT_TYPE" val="i"/>
  <p:tag name="KSO_WM_UNIT_INDEX" val="54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5"/>
  <p:tag name="KSO_WM_UNIT_LAYERLEVEL" val="1"/>
  <p:tag name="KSO_WM_TAG_VERSION" val="1.0"/>
  <p:tag name="KSO_WM_BEAUTIFY_FLAG" val="#wm#"/>
  <p:tag name="KSO_WM_UNIT_COLOR_SCHEME_SHAPE_ID" val="233"/>
  <p:tag name="KSO_WM_UNIT_COLOR_SCHEME_PARENT_PAGE" val="2_11"/>
  <p:tag name="KSO_WM_UNIT_TYPE" val="i"/>
  <p:tag name="KSO_WM_UNIT_INDEX" val="55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6"/>
  <p:tag name="KSO_WM_UNIT_LAYERLEVEL" val="1"/>
  <p:tag name="KSO_WM_TAG_VERSION" val="1.0"/>
  <p:tag name="KSO_WM_BEAUTIFY_FLAG" val="#wm#"/>
  <p:tag name="KSO_WM_UNIT_COLOR_SCHEME_SHAPE_ID" val="234"/>
  <p:tag name="KSO_WM_UNIT_COLOR_SCHEME_PARENT_PAGE" val="2_11"/>
  <p:tag name="KSO_WM_UNIT_TYPE" val="i"/>
  <p:tag name="KSO_WM_UNIT_INDEX" val="56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7"/>
  <p:tag name="KSO_WM_UNIT_LAYERLEVEL" val="1"/>
  <p:tag name="KSO_WM_TAG_VERSION" val="1.0"/>
  <p:tag name="KSO_WM_BEAUTIFY_FLAG" val="#wm#"/>
  <p:tag name="KSO_WM_UNIT_COLOR_SCHEME_SHAPE_ID" val="235"/>
  <p:tag name="KSO_WM_UNIT_COLOR_SCHEME_PARENT_PAGE" val="2_11"/>
  <p:tag name="KSO_WM_UNIT_TYPE" val="i"/>
  <p:tag name="KSO_WM_UNIT_INDEX" val="57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8"/>
  <p:tag name="KSO_WM_UNIT_LAYERLEVEL" val="1"/>
  <p:tag name="KSO_WM_TAG_VERSION" val="1.0"/>
  <p:tag name="KSO_WM_BEAUTIFY_FLAG" val="#wm#"/>
  <p:tag name="KSO_WM_UNIT_COLOR_SCHEME_SHAPE_ID" val="236"/>
  <p:tag name="KSO_WM_UNIT_COLOR_SCHEME_PARENT_PAGE" val="2_11"/>
  <p:tag name="KSO_WM_UNIT_TYPE" val="i"/>
  <p:tag name="KSO_WM_UNIT_INDEX" val="58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9"/>
  <p:tag name="KSO_WM_UNIT_LAYERLEVEL" val="1"/>
  <p:tag name="KSO_WM_TAG_VERSION" val="1.0"/>
  <p:tag name="KSO_WM_BEAUTIFY_FLAG" val="#wm#"/>
  <p:tag name="KSO_WM_UNIT_COLOR_SCHEME_SHAPE_ID" val="237"/>
  <p:tag name="KSO_WM_UNIT_COLOR_SCHEME_PARENT_PAGE" val="2_11"/>
  <p:tag name="KSO_WM_UNIT_TYPE" val="i"/>
  <p:tag name="KSO_WM_UNIT_INDEX" val="59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0"/>
  <p:tag name="KSO_WM_UNIT_LAYERLEVEL" val="1"/>
  <p:tag name="KSO_WM_TAG_VERSION" val="1.0"/>
  <p:tag name="KSO_WM_BEAUTIFY_FLAG" val="#wm#"/>
  <p:tag name="KSO_WM_UNIT_COLOR_SCHEME_SHAPE_ID" val="238"/>
  <p:tag name="KSO_WM_UNIT_COLOR_SCHEME_PARENT_PAGE" val="2_11"/>
  <p:tag name="KSO_WM_UNIT_TYPE" val="i"/>
  <p:tag name="KSO_WM_UNIT_INDEX" val="60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3"/>
  <p:tag name="KSO_WM_UNIT_COLOR_SCHEME_PARENT_PAGE" val="2_1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1"/>
  <p:tag name="KSO_WM_UNIT_LAYERLEVEL" val="1"/>
  <p:tag name="KSO_WM_TAG_VERSION" val="1.0"/>
  <p:tag name="KSO_WM_BEAUTIFY_FLAG" val="#wm#"/>
  <p:tag name="KSO_WM_UNIT_COLOR_SCHEME_SHAPE_ID" val="239"/>
  <p:tag name="KSO_WM_UNIT_COLOR_SCHEME_PARENT_PAGE" val="2_11"/>
  <p:tag name="KSO_WM_UNIT_TYPE" val="i"/>
  <p:tag name="KSO_WM_UNIT_INDEX" val="61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2"/>
  <p:tag name="KSO_WM_UNIT_LAYERLEVEL" val="1"/>
  <p:tag name="KSO_WM_TAG_VERSION" val="1.0"/>
  <p:tag name="KSO_WM_BEAUTIFY_FLAG" val="#wm#"/>
  <p:tag name="KSO_WM_UNIT_COLOR_SCHEME_SHAPE_ID" val="240"/>
  <p:tag name="KSO_WM_UNIT_COLOR_SCHEME_PARENT_PAGE" val="2_11"/>
  <p:tag name="KSO_WM_UNIT_TYPE" val="i"/>
  <p:tag name="KSO_WM_UNIT_INDEX" val="62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3"/>
  <p:tag name="KSO_WM_UNIT_LAYERLEVEL" val="1"/>
  <p:tag name="KSO_WM_TAG_VERSION" val="1.0"/>
  <p:tag name="KSO_WM_BEAUTIFY_FLAG" val="#wm#"/>
  <p:tag name="KSO_WM_UNIT_COLOR_SCHEME_SHAPE_ID" val="241"/>
  <p:tag name="KSO_WM_UNIT_COLOR_SCHEME_PARENT_PAGE" val="2_11"/>
  <p:tag name="KSO_WM_UNIT_TYPE" val="i"/>
  <p:tag name="KSO_WM_UNIT_INDEX" val="63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4"/>
  <p:tag name="KSO_WM_UNIT_LAYERLEVEL" val="1"/>
  <p:tag name="KSO_WM_TAG_VERSION" val="1.0"/>
  <p:tag name="KSO_WM_BEAUTIFY_FLAG" val="#wm#"/>
  <p:tag name="KSO_WM_UNIT_COLOR_SCHEME_SHAPE_ID" val="242"/>
  <p:tag name="KSO_WM_UNIT_COLOR_SCHEME_PARENT_PAGE" val="2_11"/>
  <p:tag name="KSO_WM_UNIT_TYPE" val="i"/>
  <p:tag name="KSO_WM_UNIT_INDEX" val="64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5"/>
  <p:tag name="KSO_WM_UNIT_LAYERLEVEL" val="1"/>
  <p:tag name="KSO_WM_TAG_VERSION" val="1.0"/>
  <p:tag name="KSO_WM_BEAUTIFY_FLAG" val="#wm#"/>
  <p:tag name="KSO_WM_UNIT_COLOR_SCHEME_SHAPE_ID" val="243"/>
  <p:tag name="KSO_WM_UNIT_COLOR_SCHEME_PARENT_PAGE" val="2_11"/>
  <p:tag name="KSO_WM_UNIT_TYPE" val="i"/>
  <p:tag name="KSO_WM_UNIT_INDEX" val="65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6"/>
  <p:tag name="KSO_WM_UNIT_LAYERLEVEL" val="1"/>
  <p:tag name="KSO_WM_TAG_VERSION" val="1.0"/>
  <p:tag name="KSO_WM_BEAUTIFY_FLAG" val="#wm#"/>
  <p:tag name="KSO_WM_UNIT_COLOR_SCHEME_SHAPE_ID" val="244"/>
  <p:tag name="KSO_WM_UNIT_COLOR_SCHEME_PARENT_PAGE" val="2_11"/>
  <p:tag name="KSO_WM_UNIT_TYPE" val="i"/>
  <p:tag name="KSO_WM_UNIT_INDEX" val="66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7"/>
  <p:tag name="KSO_WM_UNIT_LAYERLEVEL" val="1"/>
  <p:tag name="KSO_WM_TAG_VERSION" val="1.0"/>
  <p:tag name="KSO_WM_BEAUTIFY_FLAG" val="#wm#"/>
  <p:tag name="KSO_WM_UNIT_COLOR_SCHEME_SHAPE_ID" val="245"/>
  <p:tag name="KSO_WM_UNIT_COLOR_SCHEME_PARENT_PAGE" val="2_11"/>
  <p:tag name="KSO_WM_UNIT_TYPE" val="i"/>
  <p:tag name="KSO_WM_UNIT_INDEX" val="67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8"/>
  <p:tag name="KSO_WM_UNIT_LAYERLEVEL" val="1"/>
  <p:tag name="KSO_WM_TAG_VERSION" val="1.0"/>
  <p:tag name="KSO_WM_BEAUTIFY_FLAG" val="#wm#"/>
  <p:tag name="KSO_WM_UNIT_COLOR_SCHEME_SHAPE_ID" val="246"/>
  <p:tag name="KSO_WM_UNIT_COLOR_SCHEME_PARENT_PAGE" val="2_11"/>
  <p:tag name="KSO_WM_UNIT_TYPE" val="i"/>
  <p:tag name="KSO_WM_UNIT_INDEX" val="68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9"/>
  <p:tag name="KSO_WM_UNIT_LAYERLEVEL" val="1"/>
  <p:tag name="KSO_WM_TAG_VERSION" val="1.0"/>
  <p:tag name="KSO_WM_BEAUTIFY_FLAG" val="#wm#"/>
  <p:tag name="KSO_WM_UNIT_COLOR_SCHEME_SHAPE_ID" val="247"/>
  <p:tag name="KSO_WM_UNIT_COLOR_SCHEME_PARENT_PAGE" val="2_11"/>
  <p:tag name="KSO_WM_UNIT_TYPE" val="i"/>
  <p:tag name="KSO_WM_UNIT_INDEX" val="69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0"/>
  <p:tag name="KSO_WM_UNIT_LAYERLEVEL" val="1"/>
  <p:tag name="KSO_WM_TAG_VERSION" val="1.0"/>
  <p:tag name="KSO_WM_BEAUTIFY_FLAG" val="#wm#"/>
  <p:tag name="KSO_WM_UNIT_COLOR_SCHEME_SHAPE_ID" val="248"/>
  <p:tag name="KSO_WM_UNIT_COLOR_SCHEME_PARENT_PAGE" val="2_11"/>
  <p:tag name="KSO_WM_UNIT_TYPE" val="i"/>
  <p:tag name="KSO_WM_UNIT_INDEX" val="70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4"/>
  <p:tag name="KSO_WM_UNIT_COLOR_SCHEME_PARENT_PAGE" val="2_1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1"/>
  <p:tag name="KSO_WM_UNIT_LAYERLEVEL" val="1"/>
  <p:tag name="KSO_WM_TAG_VERSION" val="1.0"/>
  <p:tag name="KSO_WM_BEAUTIFY_FLAG" val="#wm#"/>
  <p:tag name="KSO_WM_UNIT_COLOR_SCHEME_SHAPE_ID" val="249"/>
  <p:tag name="KSO_WM_UNIT_COLOR_SCHEME_PARENT_PAGE" val="2_11"/>
  <p:tag name="KSO_WM_UNIT_TYPE" val="i"/>
  <p:tag name="KSO_WM_UNIT_INDEX" val="7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2"/>
  <p:tag name="KSO_WM_UNIT_LAYERLEVEL" val="1"/>
  <p:tag name="KSO_WM_TAG_VERSION" val="1.0"/>
  <p:tag name="KSO_WM_BEAUTIFY_FLAG" val="#wm#"/>
  <p:tag name="KSO_WM_UNIT_COLOR_SCHEME_SHAPE_ID" val="250"/>
  <p:tag name="KSO_WM_UNIT_COLOR_SCHEME_PARENT_PAGE" val="2_11"/>
  <p:tag name="KSO_WM_UNIT_TYPE" val="i"/>
  <p:tag name="KSO_WM_UNIT_INDEX" val="72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3"/>
  <p:tag name="KSO_WM_UNIT_LAYERLEVEL" val="1"/>
  <p:tag name="KSO_WM_TAG_VERSION" val="1.0"/>
  <p:tag name="KSO_WM_BEAUTIFY_FLAG" val="#wm#"/>
  <p:tag name="KSO_WM_UNIT_COLOR_SCHEME_SHAPE_ID" val="251"/>
  <p:tag name="KSO_WM_UNIT_COLOR_SCHEME_PARENT_PAGE" val="2_11"/>
  <p:tag name="KSO_WM_UNIT_TYPE" val="i"/>
  <p:tag name="KSO_WM_UNIT_INDEX" val="73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4"/>
  <p:tag name="KSO_WM_UNIT_LAYERLEVEL" val="1"/>
  <p:tag name="KSO_WM_TAG_VERSION" val="1.0"/>
  <p:tag name="KSO_WM_BEAUTIFY_FLAG" val="#wm#"/>
  <p:tag name="KSO_WM_UNIT_COLOR_SCHEME_SHAPE_ID" val="252"/>
  <p:tag name="KSO_WM_UNIT_COLOR_SCHEME_PARENT_PAGE" val="2_11"/>
  <p:tag name="KSO_WM_UNIT_TYPE" val="i"/>
  <p:tag name="KSO_WM_UNIT_INDEX" val="74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5"/>
  <p:tag name="KSO_WM_UNIT_LAYERLEVEL" val="1"/>
  <p:tag name="KSO_WM_TAG_VERSION" val="1.0"/>
  <p:tag name="KSO_WM_BEAUTIFY_FLAG" val="#wm#"/>
  <p:tag name="KSO_WM_UNIT_COLOR_SCHEME_SHAPE_ID" val="253"/>
  <p:tag name="KSO_WM_UNIT_COLOR_SCHEME_PARENT_PAGE" val="2_11"/>
  <p:tag name="KSO_WM_UNIT_TYPE" val="i"/>
  <p:tag name="KSO_WM_UNIT_INDEX" val="75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6"/>
  <p:tag name="KSO_WM_UNIT_LAYERLEVEL" val="1"/>
  <p:tag name="KSO_WM_TAG_VERSION" val="1.0"/>
  <p:tag name="KSO_WM_BEAUTIFY_FLAG" val="#wm#"/>
  <p:tag name="KSO_WM_UNIT_COLOR_SCHEME_SHAPE_ID" val="254"/>
  <p:tag name="KSO_WM_UNIT_COLOR_SCHEME_PARENT_PAGE" val="2_11"/>
  <p:tag name="KSO_WM_UNIT_TYPE" val="i"/>
  <p:tag name="KSO_WM_UNIT_INDEX" val="76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7"/>
  <p:tag name="KSO_WM_UNIT_LAYERLEVEL" val="1"/>
  <p:tag name="KSO_WM_TAG_VERSION" val="1.0"/>
  <p:tag name="KSO_WM_BEAUTIFY_FLAG" val="#wm#"/>
  <p:tag name="KSO_WM_UNIT_COLOR_SCHEME_SHAPE_ID" val="255"/>
  <p:tag name="KSO_WM_UNIT_COLOR_SCHEME_PARENT_PAGE" val="2_11"/>
  <p:tag name="KSO_WM_UNIT_TYPE" val="i"/>
  <p:tag name="KSO_WM_UNIT_INDEX" val="77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8"/>
  <p:tag name="KSO_WM_UNIT_LAYERLEVEL" val="1"/>
  <p:tag name="KSO_WM_TAG_VERSION" val="1.0"/>
  <p:tag name="KSO_WM_BEAUTIFY_FLAG" val="#wm#"/>
  <p:tag name="KSO_WM_UNIT_COLOR_SCHEME_SHAPE_ID" val="256"/>
  <p:tag name="KSO_WM_UNIT_COLOR_SCHEME_PARENT_PAGE" val="2_11"/>
  <p:tag name="KSO_WM_UNIT_TYPE" val="i"/>
  <p:tag name="KSO_WM_UNIT_INDEX" val="78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9"/>
  <p:tag name="KSO_WM_UNIT_LAYERLEVEL" val="1"/>
  <p:tag name="KSO_WM_TAG_VERSION" val="1.0"/>
  <p:tag name="KSO_WM_BEAUTIFY_FLAG" val="#wm#"/>
  <p:tag name="KSO_WM_UNIT_COLOR_SCHEME_SHAPE_ID" val="257"/>
  <p:tag name="KSO_WM_UNIT_COLOR_SCHEME_PARENT_PAGE" val="2_11"/>
  <p:tag name="KSO_WM_UNIT_TYPE" val="i"/>
  <p:tag name="KSO_WM_UNIT_INDEX" val="79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0"/>
  <p:tag name="KSO_WM_UNIT_LAYERLEVEL" val="1"/>
  <p:tag name="KSO_WM_TAG_VERSION" val="1.0"/>
  <p:tag name="KSO_WM_BEAUTIFY_FLAG" val="#wm#"/>
  <p:tag name="KSO_WM_UNIT_COLOR_SCHEME_SHAPE_ID" val="258"/>
  <p:tag name="KSO_WM_UNIT_COLOR_SCHEME_PARENT_PAGE" val="2_11"/>
  <p:tag name="KSO_WM_UNIT_TYPE" val="i"/>
  <p:tag name="KSO_WM_UNIT_INDEX" val="80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5"/>
  <p:tag name="KSO_WM_UNIT_COLOR_SCHEME_PARENT_PAGE" val="2_1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1"/>
  <p:tag name="KSO_WM_UNIT_LAYERLEVEL" val="1"/>
  <p:tag name="KSO_WM_TAG_VERSION" val="1.0"/>
  <p:tag name="KSO_WM_BEAUTIFY_FLAG" val="#wm#"/>
  <p:tag name="KSO_WM_UNIT_COLOR_SCHEME_SHAPE_ID" val="259"/>
  <p:tag name="KSO_WM_UNIT_COLOR_SCHEME_PARENT_PAGE" val="2_11"/>
  <p:tag name="KSO_WM_UNIT_TYPE" val="i"/>
  <p:tag name="KSO_WM_UNIT_INDEX" val="81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2"/>
  <p:tag name="KSO_WM_UNIT_LAYERLEVEL" val="1"/>
  <p:tag name="KSO_WM_TAG_VERSION" val="1.0"/>
  <p:tag name="KSO_WM_BEAUTIFY_FLAG" val="#wm#"/>
  <p:tag name="KSO_WM_UNIT_COLOR_SCHEME_SHAPE_ID" val="260"/>
  <p:tag name="KSO_WM_UNIT_COLOR_SCHEME_PARENT_PAGE" val="2_11"/>
  <p:tag name="KSO_WM_UNIT_TYPE" val="i"/>
  <p:tag name="KSO_WM_UNIT_INDEX" val="8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3"/>
  <p:tag name="KSO_WM_UNIT_LAYERLEVEL" val="1"/>
  <p:tag name="KSO_WM_TAG_VERSION" val="1.0"/>
  <p:tag name="KSO_WM_BEAUTIFY_FLAG" val="#wm#"/>
  <p:tag name="KSO_WM_UNIT_COLOR_SCHEME_SHAPE_ID" val="261"/>
  <p:tag name="KSO_WM_UNIT_COLOR_SCHEME_PARENT_PAGE" val="2_11"/>
  <p:tag name="KSO_WM_UNIT_TYPE" val="i"/>
  <p:tag name="KSO_WM_UNIT_INDEX" val="83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4"/>
  <p:tag name="KSO_WM_UNIT_LAYERLEVEL" val="1"/>
  <p:tag name="KSO_WM_TAG_VERSION" val="1.0"/>
  <p:tag name="KSO_WM_BEAUTIFY_FLAG" val="#wm#"/>
  <p:tag name="KSO_WM_UNIT_COLOR_SCHEME_SHAPE_ID" val="262"/>
  <p:tag name="KSO_WM_UNIT_COLOR_SCHEME_PARENT_PAGE" val="2_11"/>
  <p:tag name="KSO_WM_UNIT_TYPE" val="i"/>
  <p:tag name="KSO_WM_UNIT_INDEX" val="84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5"/>
  <p:tag name="KSO_WM_UNIT_LAYERLEVEL" val="1"/>
  <p:tag name="KSO_WM_TAG_VERSION" val="1.0"/>
  <p:tag name="KSO_WM_BEAUTIFY_FLAG" val="#wm#"/>
  <p:tag name="KSO_WM_UNIT_COLOR_SCHEME_SHAPE_ID" val="263"/>
  <p:tag name="KSO_WM_UNIT_COLOR_SCHEME_PARENT_PAGE" val="2_11"/>
  <p:tag name="KSO_WM_UNIT_TYPE" val="i"/>
  <p:tag name="KSO_WM_UNIT_INDEX" val="85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6"/>
  <p:tag name="KSO_WM_UNIT_LAYERLEVEL" val="1"/>
  <p:tag name="KSO_WM_TAG_VERSION" val="1.0"/>
  <p:tag name="KSO_WM_BEAUTIFY_FLAG" val="#wm#"/>
  <p:tag name="KSO_WM_UNIT_COLOR_SCHEME_SHAPE_ID" val="264"/>
  <p:tag name="KSO_WM_UNIT_COLOR_SCHEME_PARENT_PAGE" val="2_11"/>
  <p:tag name="KSO_WM_UNIT_TYPE" val="i"/>
  <p:tag name="KSO_WM_UNIT_INDEX" val="86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7"/>
  <p:tag name="KSO_WM_UNIT_LAYERLEVEL" val="1"/>
  <p:tag name="KSO_WM_TAG_VERSION" val="1.0"/>
  <p:tag name="KSO_WM_BEAUTIFY_FLAG" val="#wm#"/>
  <p:tag name="KSO_WM_UNIT_COLOR_SCHEME_SHAPE_ID" val="265"/>
  <p:tag name="KSO_WM_UNIT_COLOR_SCHEME_PARENT_PAGE" val="2_11"/>
  <p:tag name="KSO_WM_UNIT_TYPE" val="i"/>
  <p:tag name="KSO_WM_UNIT_INDEX" val="87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8"/>
  <p:tag name="KSO_WM_UNIT_LAYERLEVEL" val="1"/>
  <p:tag name="KSO_WM_TAG_VERSION" val="1.0"/>
  <p:tag name="KSO_WM_BEAUTIFY_FLAG" val="#wm#"/>
  <p:tag name="KSO_WM_UNIT_COLOR_SCHEME_SHAPE_ID" val="266"/>
  <p:tag name="KSO_WM_UNIT_COLOR_SCHEME_PARENT_PAGE" val="2_11"/>
  <p:tag name="KSO_WM_UNIT_TYPE" val="i"/>
  <p:tag name="KSO_WM_UNIT_INDEX" val="88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9"/>
  <p:tag name="KSO_WM_UNIT_LAYERLEVEL" val="1"/>
  <p:tag name="KSO_WM_TAG_VERSION" val="1.0"/>
  <p:tag name="KSO_WM_BEAUTIFY_FLAG" val="#wm#"/>
  <p:tag name="KSO_WM_UNIT_COLOR_SCHEME_SHAPE_ID" val="267"/>
  <p:tag name="KSO_WM_UNIT_COLOR_SCHEME_PARENT_PAGE" val="2_11"/>
  <p:tag name="KSO_WM_UNIT_TYPE" val="i"/>
  <p:tag name="KSO_WM_UNIT_INDEX" val="89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0"/>
  <p:tag name="KSO_WM_UNIT_LAYERLEVEL" val="1"/>
  <p:tag name="KSO_WM_TAG_VERSION" val="1.0"/>
  <p:tag name="KSO_WM_BEAUTIFY_FLAG" val="#wm#"/>
  <p:tag name="KSO_WM_UNIT_COLOR_SCHEME_SHAPE_ID" val="268"/>
  <p:tag name="KSO_WM_UNIT_COLOR_SCHEME_PARENT_PAGE" val="2_11"/>
  <p:tag name="KSO_WM_UNIT_TYPE" val="i"/>
  <p:tag name="KSO_WM_UNIT_INDEX" val="90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6"/>
  <p:tag name="KSO_WM_UNIT_COLOR_SCHEME_PARENT_PAGE" val="2_1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1"/>
  <p:tag name="KSO_WM_UNIT_LAYERLEVEL" val="1"/>
  <p:tag name="KSO_WM_TAG_VERSION" val="1.0"/>
  <p:tag name="KSO_WM_BEAUTIFY_FLAG" val="#wm#"/>
  <p:tag name="KSO_WM_UNIT_COLOR_SCHEME_SHAPE_ID" val="269"/>
  <p:tag name="KSO_WM_UNIT_COLOR_SCHEME_PARENT_PAGE" val="2_11"/>
  <p:tag name="KSO_WM_UNIT_TYPE" val="i"/>
  <p:tag name="KSO_WM_UNIT_INDEX" val="91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2"/>
  <p:tag name="KSO_WM_UNIT_LAYERLEVEL" val="1"/>
  <p:tag name="KSO_WM_TAG_VERSION" val="1.0"/>
  <p:tag name="KSO_WM_BEAUTIFY_FLAG" val="#wm#"/>
  <p:tag name="KSO_WM_UNIT_COLOR_SCHEME_SHAPE_ID" val="270"/>
  <p:tag name="KSO_WM_UNIT_COLOR_SCHEME_PARENT_PAGE" val="2_11"/>
  <p:tag name="KSO_WM_UNIT_TYPE" val="i"/>
  <p:tag name="KSO_WM_UNIT_INDEX" val="9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3"/>
  <p:tag name="KSO_WM_UNIT_LAYERLEVEL" val="1"/>
  <p:tag name="KSO_WM_TAG_VERSION" val="1.0"/>
  <p:tag name="KSO_WM_BEAUTIFY_FLAG" val="#wm#"/>
  <p:tag name="KSO_WM_UNIT_COLOR_SCHEME_SHAPE_ID" val="271"/>
  <p:tag name="KSO_WM_UNIT_COLOR_SCHEME_PARENT_PAGE" val="2_11"/>
  <p:tag name="KSO_WM_UNIT_TYPE" val="i"/>
  <p:tag name="KSO_WM_UNIT_INDEX" val="93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4"/>
  <p:tag name="KSO_WM_UNIT_LAYERLEVEL" val="1"/>
  <p:tag name="KSO_WM_TAG_VERSION" val="1.0"/>
  <p:tag name="KSO_WM_BEAUTIFY_FLAG" val="#wm#"/>
  <p:tag name="KSO_WM_UNIT_COLOR_SCHEME_SHAPE_ID" val="272"/>
  <p:tag name="KSO_WM_UNIT_COLOR_SCHEME_PARENT_PAGE" val="2_11"/>
  <p:tag name="KSO_WM_UNIT_TYPE" val="i"/>
  <p:tag name="KSO_WM_UNIT_INDEX" val="94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5"/>
  <p:tag name="KSO_WM_UNIT_LAYERLEVEL" val="1"/>
  <p:tag name="KSO_WM_TAG_VERSION" val="1.0"/>
  <p:tag name="KSO_WM_BEAUTIFY_FLAG" val="#wm#"/>
  <p:tag name="KSO_WM_UNIT_COLOR_SCHEME_SHAPE_ID" val="273"/>
  <p:tag name="KSO_WM_UNIT_COLOR_SCHEME_PARENT_PAGE" val="2_11"/>
  <p:tag name="KSO_WM_UNIT_TYPE" val="i"/>
  <p:tag name="KSO_WM_UNIT_INDEX" val="95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6"/>
  <p:tag name="KSO_WM_UNIT_LAYERLEVEL" val="1"/>
  <p:tag name="KSO_WM_TAG_VERSION" val="1.0"/>
  <p:tag name="KSO_WM_BEAUTIFY_FLAG" val="#wm#"/>
  <p:tag name="KSO_WM_UNIT_COLOR_SCHEME_SHAPE_ID" val="274"/>
  <p:tag name="KSO_WM_UNIT_COLOR_SCHEME_PARENT_PAGE" val="2_11"/>
  <p:tag name="KSO_WM_UNIT_TYPE" val="i"/>
  <p:tag name="KSO_WM_UNIT_INDEX" val="96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7"/>
  <p:tag name="KSO_WM_UNIT_LAYERLEVEL" val="1"/>
  <p:tag name="KSO_WM_TAG_VERSION" val="1.0"/>
  <p:tag name="KSO_WM_BEAUTIFY_FLAG" val="#wm#"/>
  <p:tag name="KSO_WM_UNIT_COLOR_SCHEME_SHAPE_ID" val="275"/>
  <p:tag name="KSO_WM_UNIT_COLOR_SCHEME_PARENT_PAGE" val="2_11"/>
  <p:tag name="KSO_WM_UNIT_TYPE" val="i"/>
  <p:tag name="KSO_WM_UNIT_INDEX" val="97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8"/>
  <p:tag name="KSO_WM_UNIT_LAYERLEVEL" val="1"/>
  <p:tag name="KSO_WM_TAG_VERSION" val="1.0"/>
  <p:tag name="KSO_WM_BEAUTIFY_FLAG" val="#wm#"/>
  <p:tag name="KSO_WM_UNIT_COLOR_SCHEME_SHAPE_ID" val="276"/>
  <p:tag name="KSO_WM_UNIT_COLOR_SCHEME_PARENT_PAGE" val="2_11"/>
  <p:tag name="KSO_WM_UNIT_TYPE" val="i"/>
  <p:tag name="KSO_WM_UNIT_INDEX" val="98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9"/>
  <p:tag name="KSO_WM_UNIT_LAYERLEVEL" val="1"/>
  <p:tag name="KSO_WM_TAG_VERSION" val="1.0"/>
  <p:tag name="KSO_WM_BEAUTIFY_FLAG" val="#wm#"/>
  <p:tag name="KSO_WM_UNIT_COLOR_SCHEME_SHAPE_ID" val="277"/>
  <p:tag name="KSO_WM_UNIT_COLOR_SCHEME_PARENT_PAGE" val="2_11"/>
  <p:tag name="KSO_WM_UNIT_TYPE" val="i"/>
  <p:tag name="KSO_WM_UNIT_INDEX" val="99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0"/>
  <p:tag name="KSO_WM_UNIT_LAYERLEVEL" val="1"/>
  <p:tag name="KSO_WM_TAG_VERSION" val="1.0"/>
  <p:tag name="KSO_WM_BEAUTIFY_FLAG" val="#wm#"/>
  <p:tag name="KSO_WM_UNIT_COLOR_SCHEME_SHAPE_ID" val="278"/>
  <p:tag name="KSO_WM_UNIT_COLOR_SCHEME_PARENT_PAGE" val="2_11"/>
  <p:tag name="KSO_WM_UNIT_TYPE" val="i"/>
  <p:tag name="KSO_WM_UNIT_INDEX" val="100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7"/>
  <p:tag name="KSO_WM_UNIT_COLOR_SCHEME_PARENT_PAGE" val="2_1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1"/>
  <p:tag name="KSO_WM_UNIT_LAYERLEVEL" val="1"/>
  <p:tag name="KSO_WM_TAG_VERSION" val="1.0"/>
  <p:tag name="KSO_WM_BEAUTIFY_FLAG" val="#wm#"/>
  <p:tag name="KSO_WM_UNIT_COLOR_SCHEME_SHAPE_ID" val="279"/>
  <p:tag name="KSO_WM_UNIT_COLOR_SCHEME_PARENT_PAGE" val="2_11"/>
  <p:tag name="KSO_WM_UNIT_TYPE" val="i"/>
  <p:tag name="KSO_WM_UNIT_INDEX" val="101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2"/>
  <p:tag name="KSO_WM_UNIT_LAYERLEVEL" val="1"/>
  <p:tag name="KSO_WM_TAG_VERSION" val="1.0"/>
  <p:tag name="KSO_WM_BEAUTIFY_FLAG" val="#wm#"/>
  <p:tag name="KSO_WM_UNIT_COLOR_SCHEME_SHAPE_ID" val="280"/>
  <p:tag name="KSO_WM_UNIT_COLOR_SCHEME_PARENT_PAGE" val="2_11"/>
  <p:tag name="KSO_WM_UNIT_TYPE" val="i"/>
  <p:tag name="KSO_WM_UNIT_INDEX" val="10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3"/>
  <p:tag name="KSO_WM_UNIT_LAYERLEVEL" val="1"/>
  <p:tag name="KSO_WM_TAG_VERSION" val="1.0"/>
  <p:tag name="KSO_WM_BEAUTIFY_FLAG" val="#wm#"/>
  <p:tag name="KSO_WM_UNIT_COLOR_SCHEME_SHAPE_ID" val="281"/>
  <p:tag name="KSO_WM_UNIT_COLOR_SCHEME_PARENT_PAGE" val="2_11"/>
  <p:tag name="KSO_WM_UNIT_TYPE" val="i"/>
  <p:tag name="KSO_WM_UNIT_INDEX" val="103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4"/>
  <p:tag name="KSO_WM_UNIT_LAYERLEVEL" val="1"/>
  <p:tag name="KSO_WM_TAG_VERSION" val="1.0"/>
  <p:tag name="KSO_WM_BEAUTIFY_FLAG" val="#wm#"/>
  <p:tag name="KSO_WM_UNIT_COLOR_SCHEME_SHAPE_ID" val="282"/>
  <p:tag name="KSO_WM_UNIT_COLOR_SCHEME_PARENT_PAGE" val="2_11"/>
  <p:tag name="KSO_WM_UNIT_TYPE" val="i"/>
  <p:tag name="KSO_WM_UNIT_INDEX" val="104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5"/>
  <p:tag name="KSO_WM_UNIT_LAYERLEVEL" val="1"/>
  <p:tag name="KSO_WM_TAG_VERSION" val="1.0"/>
  <p:tag name="KSO_WM_BEAUTIFY_FLAG" val="#wm#"/>
  <p:tag name="KSO_WM_UNIT_COLOR_SCHEME_SHAPE_ID" val="283"/>
  <p:tag name="KSO_WM_UNIT_COLOR_SCHEME_PARENT_PAGE" val="2_11"/>
  <p:tag name="KSO_WM_UNIT_TYPE" val="i"/>
  <p:tag name="KSO_WM_UNIT_INDEX" val="105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6"/>
  <p:tag name="KSO_WM_UNIT_LAYERLEVEL" val="1"/>
  <p:tag name="KSO_WM_TAG_VERSION" val="1.0"/>
  <p:tag name="KSO_WM_BEAUTIFY_FLAG" val="#wm#"/>
  <p:tag name="KSO_WM_UNIT_COLOR_SCHEME_SHAPE_ID" val="284"/>
  <p:tag name="KSO_WM_UNIT_COLOR_SCHEME_PARENT_PAGE" val="2_11"/>
  <p:tag name="KSO_WM_UNIT_TYPE" val="i"/>
  <p:tag name="KSO_WM_UNIT_INDEX" val="106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7"/>
  <p:tag name="KSO_WM_UNIT_LAYERLEVEL" val="1"/>
  <p:tag name="KSO_WM_TAG_VERSION" val="1.0"/>
  <p:tag name="KSO_WM_BEAUTIFY_FLAG" val="#wm#"/>
  <p:tag name="KSO_WM_UNIT_COLOR_SCHEME_SHAPE_ID" val="285"/>
  <p:tag name="KSO_WM_UNIT_COLOR_SCHEME_PARENT_PAGE" val="2_11"/>
  <p:tag name="KSO_WM_UNIT_TYPE" val="i"/>
  <p:tag name="KSO_WM_UNIT_INDEX" val="107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8"/>
  <p:tag name="KSO_WM_UNIT_LAYERLEVEL" val="1"/>
  <p:tag name="KSO_WM_TAG_VERSION" val="1.0"/>
  <p:tag name="KSO_WM_BEAUTIFY_FLAG" val="#wm#"/>
  <p:tag name="KSO_WM_UNIT_COLOR_SCHEME_SHAPE_ID" val="286"/>
  <p:tag name="KSO_WM_UNIT_COLOR_SCHEME_PARENT_PAGE" val="2_11"/>
  <p:tag name="KSO_WM_UNIT_TYPE" val="i"/>
  <p:tag name="KSO_WM_UNIT_INDEX" val="108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9"/>
  <p:tag name="KSO_WM_UNIT_LAYERLEVEL" val="1"/>
  <p:tag name="KSO_WM_TAG_VERSION" val="1.0"/>
  <p:tag name="KSO_WM_BEAUTIFY_FLAG" val="#wm#"/>
  <p:tag name="KSO_WM_UNIT_COLOR_SCHEME_SHAPE_ID" val="287"/>
  <p:tag name="KSO_WM_UNIT_COLOR_SCHEME_PARENT_PAGE" val="2_11"/>
  <p:tag name="KSO_WM_UNIT_TYPE" val="i"/>
  <p:tag name="KSO_WM_UNIT_INDEX" val="109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0"/>
  <p:tag name="KSO_WM_UNIT_LAYERLEVEL" val="1"/>
  <p:tag name="KSO_WM_TAG_VERSION" val="1.0"/>
  <p:tag name="KSO_WM_BEAUTIFY_FLAG" val="#wm#"/>
  <p:tag name="KSO_WM_UNIT_COLOR_SCHEME_SHAPE_ID" val="288"/>
  <p:tag name="KSO_WM_UNIT_COLOR_SCHEME_PARENT_PAGE" val="2_11"/>
  <p:tag name="KSO_WM_UNIT_TYPE" val="i"/>
  <p:tag name="KSO_WM_UNIT_INDEX" val="11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"/>
  <p:tag name="KSO_WM_UNIT_COLOR_SCHEME_PARENT_PAGE" val="2_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8"/>
  <p:tag name="KSO_WM_UNIT_COLOR_SCHEME_PARENT_PAGE" val="2_1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1"/>
  <p:tag name="KSO_WM_UNIT_LAYERLEVEL" val="1"/>
  <p:tag name="KSO_WM_TAG_VERSION" val="1.0"/>
  <p:tag name="KSO_WM_BEAUTIFY_FLAG" val="#wm#"/>
  <p:tag name="KSO_WM_UNIT_COLOR_SCHEME_SHAPE_ID" val="289"/>
  <p:tag name="KSO_WM_UNIT_COLOR_SCHEME_PARENT_PAGE" val="2_11"/>
  <p:tag name="KSO_WM_UNIT_TYPE" val="i"/>
  <p:tag name="KSO_WM_UNIT_INDEX" val="111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2"/>
  <p:tag name="KSO_WM_UNIT_LAYERLEVEL" val="1"/>
  <p:tag name="KSO_WM_TAG_VERSION" val="1.0"/>
  <p:tag name="KSO_WM_BEAUTIFY_FLAG" val="#wm#"/>
  <p:tag name="KSO_WM_UNIT_COLOR_SCHEME_SHAPE_ID" val="290"/>
  <p:tag name="KSO_WM_UNIT_COLOR_SCHEME_PARENT_PAGE" val="2_11"/>
  <p:tag name="KSO_WM_UNIT_TYPE" val="i"/>
  <p:tag name="KSO_WM_UNIT_INDEX" val="11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3"/>
  <p:tag name="KSO_WM_UNIT_LAYERLEVEL" val="1"/>
  <p:tag name="KSO_WM_TAG_VERSION" val="1.0"/>
  <p:tag name="KSO_WM_BEAUTIFY_FLAG" val="#wm#"/>
  <p:tag name="KSO_WM_UNIT_COLOR_SCHEME_SHAPE_ID" val="291"/>
  <p:tag name="KSO_WM_UNIT_COLOR_SCHEME_PARENT_PAGE" val="2_11"/>
  <p:tag name="KSO_WM_UNIT_TYPE" val="i"/>
  <p:tag name="KSO_WM_UNIT_INDEX" val="113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4"/>
  <p:tag name="KSO_WM_UNIT_LAYERLEVEL" val="1"/>
  <p:tag name="KSO_WM_TAG_VERSION" val="1.0"/>
  <p:tag name="KSO_WM_BEAUTIFY_FLAG" val="#wm#"/>
  <p:tag name="KSO_WM_UNIT_COLOR_SCHEME_SHAPE_ID" val="292"/>
  <p:tag name="KSO_WM_UNIT_COLOR_SCHEME_PARENT_PAGE" val="2_11"/>
  <p:tag name="KSO_WM_UNIT_TYPE" val="i"/>
  <p:tag name="KSO_WM_UNIT_INDEX" val="114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5"/>
  <p:tag name="KSO_WM_UNIT_LAYERLEVEL" val="1"/>
  <p:tag name="KSO_WM_TAG_VERSION" val="1.0"/>
  <p:tag name="KSO_WM_BEAUTIFY_FLAG" val="#wm#"/>
  <p:tag name="KSO_WM_UNIT_COLOR_SCHEME_SHAPE_ID" val="293"/>
  <p:tag name="KSO_WM_UNIT_COLOR_SCHEME_PARENT_PAGE" val="2_11"/>
  <p:tag name="KSO_WM_UNIT_TYPE" val="i"/>
  <p:tag name="KSO_WM_UNIT_INDEX" val="115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6"/>
  <p:tag name="KSO_WM_UNIT_LAYERLEVEL" val="1"/>
  <p:tag name="KSO_WM_TAG_VERSION" val="1.0"/>
  <p:tag name="KSO_WM_BEAUTIFY_FLAG" val="#wm#"/>
  <p:tag name="KSO_WM_UNIT_COLOR_SCHEME_SHAPE_ID" val="294"/>
  <p:tag name="KSO_WM_UNIT_COLOR_SCHEME_PARENT_PAGE" val="2_11"/>
  <p:tag name="KSO_WM_UNIT_TYPE" val="i"/>
  <p:tag name="KSO_WM_UNIT_INDEX" val="116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7"/>
  <p:tag name="KSO_WM_UNIT_LAYERLEVEL" val="1"/>
  <p:tag name="KSO_WM_TAG_VERSION" val="1.0"/>
  <p:tag name="KSO_WM_BEAUTIFY_FLAG" val="#wm#"/>
  <p:tag name="KSO_WM_UNIT_COLOR_SCHEME_SHAPE_ID" val="295"/>
  <p:tag name="KSO_WM_UNIT_COLOR_SCHEME_PARENT_PAGE" val="2_11"/>
  <p:tag name="KSO_WM_UNIT_TYPE" val="i"/>
  <p:tag name="KSO_WM_UNIT_INDEX" val="117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8"/>
  <p:tag name="KSO_WM_UNIT_LAYERLEVEL" val="1"/>
  <p:tag name="KSO_WM_TAG_VERSION" val="1.0"/>
  <p:tag name="KSO_WM_BEAUTIFY_FLAG" val="#wm#"/>
  <p:tag name="KSO_WM_UNIT_COLOR_SCHEME_SHAPE_ID" val="296"/>
  <p:tag name="KSO_WM_UNIT_COLOR_SCHEME_PARENT_PAGE" val="2_11"/>
  <p:tag name="KSO_WM_UNIT_TYPE" val="i"/>
  <p:tag name="KSO_WM_UNIT_INDEX" val="118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9"/>
  <p:tag name="KSO_WM_UNIT_LAYERLEVEL" val="1"/>
  <p:tag name="KSO_WM_TAG_VERSION" val="1.0"/>
  <p:tag name="KSO_WM_BEAUTIFY_FLAG" val="#wm#"/>
  <p:tag name="KSO_WM_UNIT_COLOR_SCHEME_SHAPE_ID" val="297"/>
  <p:tag name="KSO_WM_UNIT_COLOR_SCHEME_PARENT_PAGE" val="2_11"/>
  <p:tag name="KSO_WM_UNIT_TYPE" val="i"/>
  <p:tag name="KSO_WM_UNIT_INDEX" val="119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0"/>
  <p:tag name="KSO_WM_UNIT_LAYERLEVEL" val="1"/>
  <p:tag name="KSO_WM_TAG_VERSION" val="1.0"/>
  <p:tag name="KSO_WM_BEAUTIFY_FLAG" val="#wm#"/>
  <p:tag name="KSO_WM_UNIT_COLOR_SCHEME_SHAPE_ID" val="298"/>
  <p:tag name="KSO_WM_UNIT_COLOR_SCHEME_PARENT_PAGE" val="2_11"/>
  <p:tag name="KSO_WM_UNIT_TYPE" val="i"/>
  <p:tag name="KSO_WM_UNIT_INDEX" val="120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9"/>
  <p:tag name="KSO_WM_UNIT_COLOR_SCHEME_PARENT_PAGE" val="2_1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1"/>
  <p:tag name="KSO_WM_UNIT_LAYERLEVEL" val="1"/>
  <p:tag name="KSO_WM_TAG_VERSION" val="1.0"/>
  <p:tag name="KSO_WM_BEAUTIFY_FLAG" val="#wm#"/>
  <p:tag name="KSO_WM_UNIT_COLOR_SCHEME_SHAPE_ID" val="299"/>
  <p:tag name="KSO_WM_UNIT_COLOR_SCHEME_PARENT_PAGE" val="2_11"/>
  <p:tag name="KSO_WM_UNIT_TYPE" val="i"/>
  <p:tag name="KSO_WM_UNIT_INDEX" val="121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2"/>
  <p:tag name="KSO_WM_UNIT_LAYERLEVEL" val="1"/>
  <p:tag name="KSO_WM_TAG_VERSION" val="1.0"/>
  <p:tag name="KSO_WM_BEAUTIFY_FLAG" val="#wm#"/>
  <p:tag name="KSO_WM_UNIT_COLOR_SCHEME_SHAPE_ID" val="300"/>
  <p:tag name="KSO_WM_UNIT_COLOR_SCHEME_PARENT_PAGE" val="2_11"/>
  <p:tag name="KSO_WM_UNIT_TYPE" val="i"/>
  <p:tag name="KSO_WM_UNIT_INDEX" val="122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3"/>
  <p:tag name="KSO_WM_UNIT_LAYERLEVEL" val="1"/>
  <p:tag name="KSO_WM_TAG_VERSION" val="1.0"/>
  <p:tag name="KSO_WM_BEAUTIFY_FLAG" val="#wm#"/>
  <p:tag name="KSO_WM_UNIT_COLOR_SCHEME_SHAPE_ID" val="301"/>
  <p:tag name="KSO_WM_UNIT_COLOR_SCHEME_PARENT_PAGE" val="2_11"/>
  <p:tag name="KSO_WM_UNIT_TYPE" val="i"/>
  <p:tag name="KSO_WM_UNIT_INDEX" val="123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4"/>
  <p:tag name="KSO_WM_UNIT_LAYERLEVEL" val="1"/>
  <p:tag name="KSO_WM_TAG_VERSION" val="1.0"/>
  <p:tag name="KSO_WM_BEAUTIFY_FLAG" val="#wm#"/>
  <p:tag name="KSO_WM_UNIT_COLOR_SCHEME_SHAPE_ID" val="302"/>
  <p:tag name="KSO_WM_UNIT_COLOR_SCHEME_PARENT_PAGE" val="2_11"/>
  <p:tag name="KSO_WM_UNIT_TYPE" val="i"/>
  <p:tag name="KSO_WM_UNIT_INDEX" val="124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5"/>
  <p:tag name="KSO_WM_UNIT_LAYERLEVEL" val="1"/>
  <p:tag name="KSO_WM_TAG_VERSION" val="1.0"/>
  <p:tag name="KSO_WM_BEAUTIFY_FLAG" val="#wm#"/>
  <p:tag name="KSO_WM_UNIT_COLOR_SCHEME_SHAPE_ID" val="303"/>
  <p:tag name="KSO_WM_UNIT_COLOR_SCHEME_PARENT_PAGE" val="2_11"/>
  <p:tag name="KSO_WM_UNIT_TYPE" val="i"/>
  <p:tag name="KSO_WM_UNIT_INDEX" val="125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6"/>
  <p:tag name="KSO_WM_UNIT_LAYERLEVEL" val="1"/>
  <p:tag name="KSO_WM_TAG_VERSION" val="1.0"/>
  <p:tag name="KSO_WM_BEAUTIFY_FLAG" val="#wm#"/>
  <p:tag name="KSO_WM_UNIT_COLOR_SCHEME_SHAPE_ID" val="304"/>
  <p:tag name="KSO_WM_UNIT_COLOR_SCHEME_PARENT_PAGE" val="2_11"/>
  <p:tag name="KSO_WM_UNIT_TYPE" val="i"/>
  <p:tag name="KSO_WM_UNIT_INDEX" val="126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7"/>
  <p:tag name="KSO_WM_UNIT_LAYERLEVEL" val="1"/>
  <p:tag name="KSO_WM_TAG_VERSION" val="1.0"/>
  <p:tag name="KSO_WM_BEAUTIFY_FLAG" val="#wm#"/>
  <p:tag name="KSO_WM_UNIT_COLOR_SCHEME_SHAPE_ID" val="305"/>
  <p:tag name="KSO_WM_UNIT_COLOR_SCHEME_PARENT_PAGE" val="2_11"/>
  <p:tag name="KSO_WM_UNIT_TYPE" val="i"/>
  <p:tag name="KSO_WM_UNIT_INDEX" val="127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8"/>
  <p:tag name="KSO_WM_UNIT_LAYERLEVEL" val="1"/>
  <p:tag name="KSO_WM_TAG_VERSION" val="1.0"/>
  <p:tag name="KSO_WM_BEAUTIFY_FLAG" val="#wm#"/>
  <p:tag name="KSO_WM_UNIT_COLOR_SCHEME_SHAPE_ID" val="306"/>
  <p:tag name="KSO_WM_UNIT_COLOR_SCHEME_PARENT_PAGE" val="2_11"/>
  <p:tag name="KSO_WM_UNIT_TYPE" val="i"/>
  <p:tag name="KSO_WM_UNIT_INDEX" val="128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9"/>
  <p:tag name="KSO_WM_UNIT_LAYERLEVEL" val="1"/>
  <p:tag name="KSO_WM_TAG_VERSION" val="1.0"/>
  <p:tag name="KSO_WM_BEAUTIFY_FLAG" val="#wm#"/>
  <p:tag name="KSO_WM_UNIT_COLOR_SCHEME_SHAPE_ID" val="307"/>
  <p:tag name="KSO_WM_UNIT_COLOR_SCHEME_PARENT_PAGE" val="2_11"/>
  <p:tag name="KSO_WM_UNIT_TYPE" val="i"/>
  <p:tag name="KSO_WM_UNIT_INDEX" val="129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0"/>
  <p:tag name="KSO_WM_UNIT_LAYERLEVEL" val="1"/>
  <p:tag name="KSO_WM_TAG_VERSION" val="1.0"/>
  <p:tag name="KSO_WM_BEAUTIFY_FLAG" val="#wm#"/>
  <p:tag name="KSO_WM_UNIT_COLOR_SCHEME_SHAPE_ID" val="308"/>
  <p:tag name="KSO_WM_UNIT_COLOR_SCHEME_PARENT_PAGE" val="2_11"/>
  <p:tag name="KSO_WM_UNIT_TYPE" val="i"/>
  <p:tag name="KSO_WM_UNIT_INDEX" val="130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0"/>
  <p:tag name="KSO_WM_UNIT_COLOR_SCHEME_PARENT_PAGE" val="2_1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1"/>
  <p:tag name="KSO_WM_UNIT_LAYERLEVEL" val="1"/>
  <p:tag name="KSO_WM_TAG_VERSION" val="1.0"/>
  <p:tag name="KSO_WM_BEAUTIFY_FLAG" val="#wm#"/>
  <p:tag name="KSO_WM_UNIT_COLOR_SCHEME_SHAPE_ID" val="309"/>
  <p:tag name="KSO_WM_UNIT_COLOR_SCHEME_PARENT_PAGE" val="2_11"/>
  <p:tag name="KSO_WM_UNIT_TYPE" val="i"/>
  <p:tag name="KSO_WM_UNIT_INDEX" val="131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2"/>
  <p:tag name="KSO_WM_UNIT_LAYERLEVEL" val="1"/>
  <p:tag name="KSO_WM_TAG_VERSION" val="1.0"/>
  <p:tag name="KSO_WM_BEAUTIFY_FLAG" val="#wm#"/>
  <p:tag name="KSO_WM_UNIT_COLOR_SCHEME_SHAPE_ID" val="310"/>
  <p:tag name="KSO_WM_UNIT_COLOR_SCHEME_PARENT_PAGE" val="2_11"/>
  <p:tag name="KSO_WM_UNIT_TYPE" val="i"/>
  <p:tag name="KSO_WM_UNIT_INDEX" val="132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3"/>
  <p:tag name="KSO_WM_UNIT_LAYERLEVEL" val="1"/>
  <p:tag name="KSO_WM_TAG_VERSION" val="1.0"/>
  <p:tag name="KSO_WM_BEAUTIFY_FLAG" val="#wm#"/>
  <p:tag name="KSO_WM_UNIT_COLOR_SCHEME_SHAPE_ID" val="311"/>
  <p:tag name="KSO_WM_UNIT_COLOR_SCHEME_PARENT_PAGE" val="2_11"/>
  <p:tag name="KSO_WM_UNIT_TYPE" val="i"/>
  <p:tag name="KSO_WM_UNIT_INDEX" val="133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4"/>
  <p:tag name="KSO_WM_UNIT_LAYERLEVEL" val="1"/>
  <p:tag name="KSO_WM_TAG_VERSION" val="1.0"/>
  <p:tag name="KSO_WM_BEAUTIFY_FLAG" val="#wm#"/>
  <p:tag name="KSO_WM_UNIT_COLOR_SCHEME_SHAPE_ID" val="312"/>
  <p:tag name="KSO_WM_UNIT_COLOR_SCHEME_PARENT_PAGE" val="2_11"/>
  <p:tag name="KSO_WM_UNIT_TYPE" val="i"/>
  <p:tag name="KSO_WM_UNIT_INDEX" val="134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5"/>
  <p:tag name="KSO_WM_UNIT_LAYERLEVEL" val="1"/>
  <p:tag name="KSO_WM_TAG_VERSION" val="1.0"/>
  <p:tag name="KSO_WM_BEAUTIFY_FLAG" val="#wm#"/>
  <p:tag name="KSO_WM_UNIT_COLOR_SCHEME_SHAPE_ID" val="313"/>
  <p:tag name="KSO_WM_UNIT_COLOR_SCHEME_PARENT_PAGE" val="2_11"/>
  <p:tag name="KSO_WM_UNIT_TYPE" val="i"/>
  <p:tag name="KSO_WM_UNIT_INDEX" val="135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6"/>
  <p:tag name="KSO_WM_UNIT_LAYERLEVEL" val="1"/>
  <p:tag name="KSO_WM_TAG_VERSION" val="1.0"/>
  <p:tag name="KSO_WM_BEAUTIFY_FLAG" val="#wm#"/>
  <p:tag name="KSO_WM_UNIT_COLOR_SCHEME_SHAPE_ID" val="314"/>
  <p:tag name="KSO_WM_UNIT_COLOR_SCHEME_PARENT_PAGE" val="2_11"/>
  <p:tag name="KSO_WM_UNIT_TYPE" val="i"/>
  <p:tag name="KSO_WM_UNIT_INDEX" val="136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7"/>
  <p:tag name="KSO_WM_UNIT_LAYERLEVEL" val="1"/>
  <p:tag name="KSO_WM_TAG_VERSION" val="1.0"/>
  <p:tag name="KSO_WM_BEAUTIFY_FLAG" val="#wm#"/>
  <p:tag name="KSO_WM_UNIT_TYPE" val="i"/>
  <p:tag name="KSO_WM_UNIT_INDEX" val="137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8"/>
  <p:tag name="KSO_WM_UNIT_LAYERLEVEL" val="1"/>
  <p:tag name="KSO_WM_TAG_VERSION" val="1.0"/>
  <p:tag name="KSO_WM_BEAUTIFY_FLAG" val="#wm#"/>
  <p:tag name="KSO_WM_UNIT_COLOR_SCHEME_SHAPE_ID" val="191"/>
  <p:tag name="KSO_WM_UNIT_COLOR_SCHEME_PARENT_PAGE" val="2_11"/>
  <p:tag name="KSO_WM_UNIT_TYPE" val="i"/>
  <p:tag name="KSO_WM_UNIT_INDEX" val="138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9"/>
  <p:tag name="KSO_WM_UNIT_LAYERLEVEL" val="1"/>
  <p:tag name="KSO_WM_TAG_VERSION" val="1.0"/>
  <p:tag name="KSO_WM_BEAUTIFY_FLAG" val="#wm#"/>
  <p:tag name="KSO_WM_UNIT_COLOR_SCHEME_SHAPE_ID" val="192"/>
  <p:tag name="KSO_WM_UNIT_COLOR_SCHEME_PARENT_PAGE" val="2_11"/>
  <p:tag name="KSO_WM_UNIT_TYPE" val="i"/>
  <p:tag name="KSO_WM_UNIT_INDEX" val="139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0"/>
  <p:tag name="KSO_WM_UNIT_LAYERLEVEL" val="1"/>
  <p:tag name="KSO_WM_TAG_VERSION" val="1.0"/>
  <p:tag name="KSO_WM_BEAUTIFY_FLAG" val="#wm#"/>
  <p:tag name="KSO_WM_UNIT_COLOR_SCHEME_SHAPE_ID" val="193"/>
  <p:tag name="KSO_WM_UNIT_COLOR_SCHEME_PARENT_PAGE" val="2_11"/>
  <p:tag name="KSO_WM_UNIT_TYPE" val="i"/>
  <p:tag name="KSO_WM_UNIT_INDEX" val="140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1"/>
  <p:tag name="KSO_WM_UNIT_COLOR_SCHEME_PARENT_PAGE" val="2_1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1"/>
  <p:tag name="KSO_WM_UNIT_LAYERLEVEL" val="1"/>
  <p:tag name="KSO_WM_TAG_VERSION" val="1.0"/>
  <p:tag name="KSO_WM_BEAUTIFY_FLAG" val="#wm#"/>
  <p:tag name="KSO_WM_UNIT_COLOR_SCHEME_SHAPE_ID" val="194"/>
  <p:tag name="KSO_WM_UNIT_COLOR_SCHEME_PARENT_PAGE" val="2_11"/>
  <p:tag name="KSO_WM_UNIT_TYPE" val="i"/>
  <p:tag name="KSO_WM_UNIT_INDEX" val="141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2"/>
  <p:tag name="KSO_WM_UNIT_LAYERLEVEL" val="1"/>
  <p:tag name="KSO_WM_TAG_VERSION" val="1.0"/>
  <p:tag name="KSO_WM_BEAUTIFY_FLAG" val="#wm#"/>
  <p:tag name="KSO_WM_UNIT_COLOR_SCHEME_SHAPE_ID" val="195"/>
  <p:tag name="KSO_WM_UNIT_COLOR_SCHEME_PARENT_PAGE" val="2_11"/>
  <p:tag name="KSO_WM_UNIT_TYPE" val="i"/>
  <p:tag name="KSO_WM_UNIT_INDEX" val="142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3"/>
  <p:tag name="KSO_WM_UNIT_LAYERLEVEL" val="1"/>
  <p:tag name="KSO_WM_TAG_VERSION" val="1.0"/>
  <p:tag name="KSO_WM_BEAUTIFY_FLAG" val="#wm#"/>
  <p:tag name="KSO_WM_UNIT_COLOR_SCHEME_SHAPE_ID" val="196"/>
  <p:tag name="KSO_WM_UNIT_COLOR_SCHEME_PARENT_PAGE" val="2_11"/>
  <p:tag name="KSO_WM_UNIT_TYPE" val="i"/>
  <p:tag name="KSO_WM_UNIT_INDEX" val="143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4"/>
  <p:tag name="KSO_WM_UNIT_LAYERLEVEL" val="1"/>
  <p:tag name="KSO_WM_TAG_VERSION" val="1.0"/>
  <p:tag name="KSO_WM_BEAUTIFY_FLAG" val="#wm#"/>
  <p:tag name="KSO_WM_UNIT_COLOR_SCHEME_SHAPE_ID" val="197"/>
  <p:tag name="KSO_WM_UNIT_COLOR_SCHEME_PARENT_PAGE" val="2_11"/>
  <p:tag name="KSO_WM_UNIT_TYPE" val="i"/>
  <p:tag name="KSO_WM_UNIT_INDEX" val="144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5"/>
  <p:tag name="KSO_WM_UNIT_LAYERLEVEL" val="1"/>
  <p:tag name="KSO_WM_TAG_VERSION" val="1.0"/>
  <p:tag name="KSO_WM_BEAUTIFY_FLAG" val="#wm#"/>
  <p:tag name="KSO_WM_UNIT_TYPE" val="i"/>
  <p:tag name="KSO_WM_UNIT_INDEX" val="145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6"/>
  <p:tag name="KSO_WM_UNIT_LAYERLEVEL" val="1"/>
  <p:tag name="KSO_WM_TAG_VERSION" val="1.0"/>
  <p:tag name="KSO_WM_BEAUTIFY_FLAG" val="#wm#"/>
  <p:tag name="KSO_WM_UNIT_COLOR_SCHEME_SHAPE_ID" val="315"/>
  <p:tag name="KSO_WM_UNIT_COLOR_SCHEME_PARENT_PAGE" val="2_11"/>
  <p:tag name="KSO_WM_UNIT_TYPE" val="i"/>
  <p:tag name="KSO_WM_UNIT_INDEX" val="146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7"/>
  <p:tag name="KSO_WM_UNIT_LAYERLEVEL" val="1"/>
  <p:tag name="KSO_WM_TAG_VERSION" val="1.0"/>
  <p:tag name="KSO_WM_BEAUTIFY_FLAG" val="#wm#"/>
  <p:tag name="KSO_WM_UNIT_COLOR_SCHEME_SHAPE_ID" val="316"/>
  <p:tag name="KSO_WM_UNIT_COLOR_SCHEME_PARENT_PAGE" val="2_11"/>
  <p:tag name="KSO_WM_UNIT_TYPE" val="i"/>
  <p:tag name="KSO_WM_UNIT_INDEX" val="147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8"/>
  <p:tag name="KSO_WM_UNIT_LAYERLEVEL" val="1"/>
  <p:tag name="KSO_WM_TAG_VERSION" val="1.0"/>
  <p:tag name="KSO_WM_BEAUTIFY_FLAG" val="#wm#"/>
  <p:tag name="KSO_WM_UNIT_COLOR_SCHEME_SHAPE_ID" val="317"/>
  <p:tag name="KSO_WM_UNIT_COLOR_SCHEME_PARENT_PAGE" val="2_11"/>
  <p:tag name="KSO_WM_UNIT_TYPE" val="i"/>
  <p:tag name="KSO_WM_UNIT_INDEX" val="148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9"/>
  <p:tag name="KSO_WM_UNIT_LAYERLEVEL" val="1"/>
  <p:tag name="KSO_WM_TAG_VERSION" val="1.0"/>
  <p:tag name="KSO_WM_BEAUTIFY_FLAG" val="#wm#"/>
  <p:tag name="KSO_WM_UNIT_COLOR_SCHEME_SHAPE_ID" val="318"/>
  <p:tag name="KSO_WM_UNIT_COLOR_SCHEME_PARENT_PAGE" val="2_11"/>
  <p:tag name="KSO_WM_UNIT_TYPE" val="i"/>
  <p:tag name="KSO_WM_UNIT_INDEX" val="149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0"/>
  <p:tag name="KSO_WM_UNIT_LAYERLEVEL" val="1"/>
  <p:tag name="KSO_WM_TAG_VERSION" val="1.0"/>
  <p:tag name="KSO_WM_BEAUTIFY_FLAG" val="#wm#"/>
  <p:tag name="KSO_WM_UNIT_COLOR_SCHEME_SHAPE_ID" val="319"/>
  <p:tag name="KSO_WM_UNIT_COLOR_SCHEME_PARENT_PAGE" val="2_11"/>
  <p:tag name="KSO_WM_UNIT_TYPE" val="i"/>
  <p:tag name="KSO_WM_UNIT_INDEX" val="150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2"/>
  <p:tag name="KSO_WM_UNIT_COLOR_SCHEME_PARENT_PAGE" val="2_1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1"/>
  <p:tag name="KSO_WM_UNIT_LAYERLEVEL" val="1"/>
  <p:tag name="KSO_WM_TAG_VERSION" val="1.0"/>
  <p:tag name="KSO_WM_BEAUTIFY_FLAG" val="#wm#"/>
  <p:tag name="KSO_WM_UNIT_COLOR_SCHEME_SHAPE_ID" val="320"/>
  <p:tag name="KSO_WM_UNIT_COLOR_SCHEME_PARENT_PAGE" val="2_11"/>
  <p:tag name="KSO_WM_UNIT_TYPE" val="i"/>
  <p:tag name="KSO_WM_UNIT_INDEX" val="15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2"/>
  <p:tag name="KSO_WM_UNIT_LAYERLEVEL" val="1"/>
  <p:tag name="KSO_WM_TAG_VERSION" val="1.0"/>
  <p:tag name="KSO_WM_BEAUTIFY_FLAG" val="#wm#"/>
  <p:tag name="KSO_WM_UNIT_COLOR_SCHEME_SHAPE_ID" val="321"/>
  <p:tag name="KSO_WM_UNIT_COLOR_SCHEME_PARENT_PAGE" val="2_11"/>
  <p:tag name="KSO_WM_UNIT_TYPE" val="i"/>
  <p:tag name="KSO_WM_UNIT_INDEX" val="152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3"/>
  <p:tag name="KSO_WM_UNIT_LAYERLEVEL" val="1"/>
  <p:tag name="KSO_WM_TAG_VERSION" val="1.0"/>
  <p:tag name="KSO_WM_BEAUTIFY_FLAG" val="#wm#"/>
  <p:tag name="KSO_WM_UNIT_COLOR_SCHEME_SHAPE_ID" val="322"/>
  <p:tag name="KSO_WM_UNIT_COLOR_SCHEME_PARENT_PAGE" val="2_11"/>
  <p:tag name="KSO_WM_UNIT_TYPE" val="i"/>
  <p:tag name="KSO_WM_UNIT_INDEX" val="153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4"/>
  <p:tag name="KSO_WM_UNIT_LAYERLEVEL" val="1"/>
  <p:tag name="KSO_WM_TAG_VERSION" val="1.0"/>
  <p:tag name="KSO_WM_BEAUTIFY_FLAG" val="#wm#"/>
  <p:tag name="KSO_WM_UNIT_COLOR_SCHEME_SHAPE_ID" val="323"/>
  <p:tag name="KSO_WM_UNIT_COLOR_SCHEME_PARENT_PAGE" val="2_11"/>
  <p:tag name="KSO_WM_UNIT_TYPE" val="i"/>
  <p:tag name="KSO_WM_UNIT_INDEX" val="154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5"/>
  <p:tag name="KSO_WM_UNIT_LAYERLEVEL" val="1"/>
  <p:tag name="KSO_WM_TAG_VERSION" val="1.0"/>
  <p:tag name="KSO_WM_BEAUTIFY_FLAG" val="#wm#"/>
  <p:tag name="KSO_WM_UNIT_COLOR_SCHEME_SHAPE_ID" val="324"/>
  <p:tag name="KSO_WM_UNIT_COLOR_SCHEME_PARENT_PAGE" val="2_11"/>
  <p:tag name="KSO_WM_UNIT_TYPE" val="i"/>
  <p:tag name="KSO_WM_UNIT_INDEX" val="155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6"/>
  <p:tag name="KSO_WM_UNIT_LAYERLEVEL" val="1"/>
  <p:tag name="KSO_WM_TAG_VERSION" val="1.0"/>
  <p:tag name="KSO_WM_BEAUTIFY_FLAG" val="#wm#"/>
  <p:tag name="KSO_WM_UNIT_COLOR_SCHEME_SHAPE_ID" val="325"/>
  <p:tag name="KSO_WM_UNIT_COLOR_SCHEME_PARENT_PAGE" val="2_11"/>
  <p:tag name="KSO_WM_UNIT_TYPE" val="i"/>
  <p:tag name="KSO_WM_UNIT_INDEX" val="156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7"/>
  <p:tag name="KSO_WM_UNIT_LAYERLEVEL" val="1"/>
  <p:tag name="KSO_WM_TAG_VERSION" val="1.0"/>
  <p:tag name="KSO_WM_BEAUTIFY_FLAG" val="#wm#"/>
  <p:tag name="KSO_WM_UNIT_COLOR_SCHEME_SHAPE_ID" val="326"/>
  <p:tag name="KSO_WM_UNIT_COLOR_SCHEME_PARENT_PAGE" val="2_11"/>
  <p:tag name="KSO_WM_UNIT_TYPE" val="i"/>
  <p:tag name="KSO_WM_UNIT_INDEX" val="157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8"/>
  <p:tag name="KSO_WM_UNIT_LAYERLEVEL" val="1"/>
  <p:tag name="KSO_WM_TAG_VERSION" val="1.0"/>
  <p:tag name="KSO_WM_BEAUTIFY_FLAG" val="#wm#"/>
  <p:tag name="KSO_WM_UNIT_COLOR_SCHEME_SHAPE_ID" val="327"/>
  <p:tag name="KSO_WM_UNIT_COLOR_SCHEME_PARENT_PAGE" val="2_11"/>
  <p:tag name="KSO_WM_UNIT_TYPE" val="i"/>
  <p:tag name="KSO_WM_UNIT_INDEX" val="158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9"/>
  <p:tag name="KSO_WM_UNIT_LAYERLEVEL" val="1"/>
  <p:tag name="KSO_WM_TAG_VERSION" val="1.0"/>
  <p:tag name="KSO_WM_BEAUTIFY_FLAG" val="#wm#"/>
  <p:tag name="KSO_WM_UNIT_COLOR_SCHEME_SHAPE_ID" val="328"/>
  <p:tag name="KSO_WM_UNIT_COLOR_SCHEME_PARENT_PAGE" val="2_11"/>
  <p:tag name="KSO_WM_UNIT_TYPE" val="i"/>
  <p:tag name="KSO_WM_UNIT_INDEX" val="159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60"/>
  <p:tag name="KSO_WM_UNIT_LAYERLEVEL" val="1"/>
  <p:tag name="KSO_WM_TAG_VERSION" val="1.0"/>
  <p:tag name="KSO_WM_BEAUTIFY_FLAG" val="#wm#"/>
  <p:tag name="KSO_WM_UNIT_COLOR_SCHEME_SHAPE_ID" val="329"/>
  <p:tag name="KSO_WM_UNIT_COLOR_SCHEME_PARENT_PAGE" val="2_11"/>
  <p:tag name="KSO_WM_UNIT_TYPE" val="i"/>
  <p:tag name="KSO_WM_UNIT_INDEX" val="160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3"/>
  <p:tag name="KSO_WM_UNIT_COLOR_SCHEME_PARENT_PAGE" val="2_1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61"/>
  <p:tag name="KSO_WM_UNIT_LAYERLEVEL" val="1"/>
  <p:tag name="KSO_WM_TAG_VERSION" val="1.0"/>
  <p:tag name="KSO_WM_BEAUTIFY_FLAG" val="#wm#"/>
  <p:tag name="KSO_WM_UNIT_COLOR_SCHEME_SHAPE_ID" val="330"/>
  <p:tag name="KSO_WM_UNIT_COLOR_SCHEME_PARENT_PAGE" val="2_11"/>
  <p:tag name="KSO_WM_UNIT_TYPE" val="i"/>
  <p:tag name="KSO_WM_UNIT_INDEX" val="16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62"/>
  <p:tag name="KSO_WM_UNIT_LAYERLEVEL" val="1"/>
  <p:tag name="KSO_WM_TAG_VERSION" val="1.0"/>
  <p:tag name="KSO_WM_BEAUTIFY_FLAG" val="#wm#"/>
  <p:tag name="KSO_WM_UNIT_COLOR_SCHEME_SHAPE_ID" val="331"/>
  <p:tag name="KSO_WM_UNIT_COLOR_SCHEME_PARENT_PAGE" val="2_11"/>
  <p:tag name="KSO_WM_UNIT_TYPE" val="i"/>
  <p:tag name="KSO_WM_UNIT_INDEX" val="162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63"/>
  <p:tag name="KSO_WM_UNIT_LAYERLEVEL" val="1"/>
  <p:tag name="KSO_WM_TAG_VERSION" val="1.0"/>
  <p:tag name="KSO_WM_BEAUTIFY_FLAG" val="#wm#"/>
  <p:tag name="KSO_WM_UNIT_COLOR_SCHEME_SHAPE_ID" val="332"/>
  <p:tag name="KSO_WM_UNIT_COLOR_SCHEME_PARENT_PAGE" val="2_11"/>
  <p:tag name="KSO_WM_UNIT_TYPE" val="i"/>
  <p:tag name="KSO_WM_UNIT_INDEX" val="163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2"/>
  <p:tag name="KSO_WM_UNIT_COLOR_SCHEME_PARENT_PAGE" val="2_4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3"/>
  <p:tag name="KSO_WM_UNIT_COLOR_SCHEME_PARENT_PAGE" val="2_4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4"/>
  <p:tag name="KSO_WM_UNIT_COLOR_SCHEME_PARENT_PAGE" val="2_4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5"/>
  <p:tag name="KSO_WM_UNIT_COLOR_SCHEME_PARENT_PAGE" val="2_4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6"/>
  <p:tag name="KSO_WM_UNIT_COLOR_SCHEME_PARENT_PAGE" val="2_4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7"/>
  <p:tag name="KSO_WM_UNIT_COLOR_SCHEME_PARENT_PAGE" val="2_4"/>
</p:tagLst>
</file>

<file path=ppt/tags/tag659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4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4"/>
  <p:tag name="KSO_WM_UNIT_COLOR_SCHEME_PARENT_PAGE" val="2_1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UNIT_COLOR_SCHEME_SHAPE_ID" val="170"/>
  <p:tag name="KSO_WM_UNIT_COLOR_SCHEME_PARENT_PAGE" val="2_11"/>
  <p:tag name="KSO_WM_UNIT_TYPE" val="i"/>
  <p:tag name="KSO_WM_UNIT_INDEX" val="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"/>
  <p:tag name="KSO_WM_UNIT_LAYERLEVEL" val="1"/>
  <p:tag name="KSO_WM_TAG_VERSION" val="1.0"/>
  <p:tag name="KSO_WM_BEAUTIFY_FLAG" val="#wm#"/>
  <p:tag name="KSO_WM_UNIT_COLOR_SCHEME_SHAPE_ID" val="174"/>
  <p:tag name="KSO_WM_UNIT_COLOR_SCHEME_PARENT_PAGE" val="2_11"/>
  <p:tag name="KSO_WM_UNIT_TYPE" val="i"/>
  <p:tag name="KSO_WM_UNIT_INDEX" val="3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1.0"/>
  <p:tag name="KSO_WM_BEAUTIFY_FLAG" val="#wm#"/>
  <p:tag name="KSO_WM_UNIT_COLOR_SCHEME_SHAPE_ID" val="175"/>
  <p:tag name="KSO_WM_UNIT_COLOR_SCHEME_PARENT_PAGE" val="2_11"/>
  <p:tag name="KSO_WM_UNIT_TYPE" val="i"/>
  <p:tag name="KSO_WM_UNIT_INDEX" val="4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"/>
  <p:tag name="KSO_WM_UNIT_LAYERLEVEL" val="1"/>
  <p:tag name="KSO_WM_TAG_VERSION" val="1.0"/>
  <p:tag name="KSO_WM_BEAUTIFY_FLAG" val="#wm#"/>
  <p:tag name="KSO_WM_UNIT_COLOR_SCHEME_SHAPE_ID" val="176"/>
  <p:tag name="KSO_WM_UNIT_COLOR_SCHEME_PARENT_PAGE" val="2_11"/>
  <p:tag name="KSO_WM_UNIT_TYPE" val="i"/>
  <p:tag name="KSO_WM_UNIT_INDEX" val="5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"/>
  <p:tag name="KSO_WM_UNIT_LAYERLEVEL" val="1"/>
  <p:tag name="KSO_WM_TAG_VERSION" val="1.0"/>
  <p:tag name="KSO_WM_BEAUTIFY_FLAG" val="#wm#"/>
  <p:tag name="KSO_WM_UNIT_COLOR_SCHEME_SHAPE_ID" val="177"/>
  <p:tag name="KSO_WM_UNIT_COLOR_SCHEME_PARENT_PAGE" val="2_11"/>
  <p:tag name="KSO_WM_UNIT_TYPE" val="i"/>
  <p:tag name="KSO_WM_UNIT_INDEX" val="6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"/>
  <p:tag name="KSO_WM_UNIT_LAYERLEVEL" val="1"/>
  <p:tag name="KSO_WM_TAG_VERSION" val="1.0"/>
  <p:tag name="KSO_WM_BEAUTIFY_FLAG" val="#wm#"/>
  <p:tag name="KSO_WM_UNIT_COLOR_SCHEME_SHAPE_ID" val="180"/>
  <p:tag name="KSO_WM_UNIT_COLOR_SCHEME_PARENT_PAGE" val="2_11"/>
  <p:tag name="KSO_WM_UNIT_TYPE" val="i"/>
  <p:tag name="KSO_WM_UNIT_INDEX" val="7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8"/>
  <p:tag name="KSO_WM_UNIT_LAYERLEVEL" val="1"/>
  <p:tag name="KSO_WM_TAG_VERSION" val="1.0"/>
  <p:tag name="KSO_WM_BEAUTIFY_FLAG" val="#wm#"/>
  <p:tag name="KSO_WM_UNIT_COLOR_SCHEME_SHAPE_ID" val="173"/>
  <p:tag name="KSO_WM_UNIT_COLOR_SCHEME_PARENT_PAGE" val="2_11"/>
  <p:tag name="KSO_WM_UNIT_TYPE" val="i"/>
  <p:tag name="KSO_WM_UNIT_INDEX" val="8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9"/>
  <p:tag name="KSO_WM_UNIT_LAYERLEVEL" val="1"/>
  <p:tag name="KSO_WM_TAG_VERSION" val="1.0"/>
  <p:tag name="KSO_WM_BEAUTIFY_FLAG" val="#wm#"/>
  <p:tag name="KSO_WM_UNIT_COLOR_SCHEME_SHAPE_ID" val="178"/>
  <p:tag name="KSO_WM_UNIT_COLOR_SCHEME_PARENT_PAGE" val="2_11"/>
  <p:tag name="KSO_WM_UNIT_TYPE" val="i"/>
  <p:tag name="KSO_WM_UNIT_INDEX" val="9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0"/>
  <p:tag name="KSO_WM_UNIT_LAYERLEVEL" val="1"/>
  <p:tag name="KSO_WM_TAG_VERSION" val="1.0"/>
  <p:tag name="KSO_WM_BEAUTIFY_FLAG" val="#wm#"/>
  <p:tag name="KSO_WM_UNIT_COLOR_SCHEME_SHAPE_ID" val="179"/>
  <p:tag name="KSO_WM_UNIT_COLOR_SCHEME_PARENT_PAGE" val="2_11"/>
  <p:tag name="KSO_WM_UNIT_TYPE" val="i"/>
  <p:tag name="KSO_WM_UNIT_INDEX" val="10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5"/>
  <p:tag name="KSO_WM_UNIT_COLOR_SCHEME_PARENT_PAGE" val="2_1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1"/>
  <p:tag name="KSO_WM_UNIT_LAYERLEVEL" val="1"/>
  <p:tag name="KSO_WM_TAG_VERSION" val="1.0"/>
  <p:tag name="KSO_WM_BEAUTIFY_FLAG" val="#wm#"/>
  <p:tag name="KSO_WM_UNIT_COLOR_SCHEME_SHAPE_ID" val="181"/>
  <p:tag name="KSO_WM_UNIT_COLOR_SCHEME_PARENT_PAGE" val="2_11"/>
  <p:tag name="KSO_WM_UNIT_TYPE" val="i"/>
  <p:tag name="KSO_WM_UNIT_INDEX" val="11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2"/>
  <p:tag name="KSO_WM_UNIT_LAYERLEVEL" val="1"/>
  <p:tag name="KSO_WM_TAG_VERSION" val="1.0"/>
  <p:tag name="KSO_WM_BEAUTIFY_FLAG" val="#wm#"/>
  <p:tag name="KSO_WM_UNIT_COLOR_SCHEME_SHAPE_ID" val="182"/>
  <p:tag name="KSO_WM_UNIT_COLOR_SCHEME_PARENT_PAGE" val="2_11"/>
  <p:tag name="KSO_WM_UNIT_TYPE" val="i"/>
  <p:tag name="KSO_WM_UNIT_INDEX" val="12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3"/>
  <p:tag name="KSO_WM_UNIT_LAYERLEVEL" val="1"/>
  <p:tag name="KSO_WM_TAG_VERSION" val="1.0"/>
  <p:tag name="KSO_WM_BEAUTIFY_FLAG" val="#wm#"/>
  <p:tag name="KSO_WM_UNIT_COLOR_SCHEME_SHAPE_ID" val="183"/>
  <p:tag name="KSO_WM_UNIT_COLOR_SCHEME_PARENT_PAGE" val="2_11"/>
  <p:tag name="KSO_WM_UNIT_TYPE" val="i"/>
  <p:tag name="KSO_WM_UNIT_INDEX" val="13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4"/>
  <p:tag name="KSO_WM_UNIT_LAYERLEVEL" val="1"/>
  <p:tag name="KSO_WM_TAG_VERSION" val="1.0"/>
  <p:tag name="KSO_WM_BEAUTIFY_FLAG" val="#wm#"/>
  <p:tag name="KSO_WM_UNIT_COLOR_SCHEME_SHAPE_ID" val="184"/>
  <p:tag name="KSO_WM_UNIT_COLOR_SCHEME_PARENT_PAGE" val="2_11"/>
  <p:tag name="KSO_WM_UNIT_TYPE" val="i"/>
  <p:tag name="KSO_WM_UNIT_INDEX" val="14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5"/>
  <p:tag name="KSO_WM_UNIT_LAYERLEVEL" val="1"/>
  <p:tag name="KSO_WM_TAG_VERSION" val="1.0"/>
  <p:tag name="KSO_WM_BEAUTIFY_FLAG" val="#wm#"/>
  <p:tag name="KSO_WM_UNIT_COLOR_SCHEME_SHAPE_ID" val="186"/>
  <p:tag name="KSO_WM_UNIT_COLOR_SCHEME_PARENT_PAGE" val="2_11"/>
  <p:tag name="KSO_WM_UNIT_TYPE" val="i"/>
  <p:tag name="KSO_WM_UNIT_INDEX" val="15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6"/>
  <p:tag name="KSO_WM_UNIT_LAYERLEVEL" val="1"/>
  <p:tag name="KSO_WM_TAG_VERSION" val="1.0"/>
  <p:tag name="KSO_WM_BEAUTIFY_FLAG" val="#wm#"/>
  <p:tag name="KSO_WM_UNIT_COLOR_SCHEME_SHAPE_ID" val="187"/>
  <p:tag name="KSO_WM_UNIT_COLOR_SCHEME_PARENT_PAGE" val="2_11"/>
  <p:tag name="KSO_WM_UNIT_TYPE" val="i"/>
  <p:tag name="KSO_WM_UNIT_INDEX" val="16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7"/>
  <p:tag name="KSO_WM_UNIT_LAYERLEVEL" val="1"/>
  <p:tag name="KSO_WM_TAG_VERSION" val="1.0"/>
  <p:tag name="KSO_WM_BEAUTIFY_FLAG" val="#wm#"/>
  <p:tag name="KSO_WM_UNIT_COLOR_SCHEME_SHAPE_ID" val="188"/>
  <p:tag name="KSO_WM_UNIT_COLOR_SCHEME_PARENT_PAGE" val="2_11"/>
  <p:tag name="KSO_WM_UNIT_TYPE" val="i"/>
  <p:tag name="KSO_WM_UNIT_INDEX" val="17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8"/>
  <p:tag name="KSO_WM_UNIT_LAYERLEVEL" val="1"/>
  <p:tag name="KSO_WM_TAG_VERSION" val="1.0"/>
  <p:tag name="KSO_WM_BEAUTIFY_FLAG" val="#wm#"/>
  <p:tag name="KSO_WM_UNIT_COLOR_SCHEME_SHAPE_ID" val="189"/>
  <p:tag name="KSO_WM_UNIT_COLOR_SCHEME_PARENT_PAGE" val="2_11"/>
  <p:tag name="KSO_WM_UNIT_TYPE" val="i"/>
  <p:tag name="KSO_WM_UNIT_INDEX" val="18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9"/>
  <p:tag name="KSO_WM_UNIT_LAYERLEVEL" val="1"/>
  <p:tag name="KSO_WM_TAG_VERSION" val="1.0"/>
  <p:tag name="KSO_WM_BEAUTIFY_FLAG" val="#wm#"/>
  <p:tag name="KSO_WM_UNIT_COLOR_SCHEME_SHAPE_ID" val="190"/>
  <p:tag name="KSO_WM_UNIT_COLOR_SCHEME_PARENT_PAGE" val="2_11"/>
  <p:tag name="KSO_WM_UNIT_TYPE" val="i"/>
  <p:tag name="KSO_WM_UNIT_INDEX" val="19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0"/>
  <p:tag name="KSO_WM_UNIT_LAYERLEVEL" val="1"/>
  <p:tag name="KSO_WM_TAG_VERSION" val="1.0"/>
  <p:tag name="KSO_WM_BEAUTIFY_FLAG" val="#wm#"/>
  <p:tag name="KSO_WM_UNIT_COLOR_SCHEME_SHAPE_ID" val="198"/>
  <p:tag name="KSO_WM_UNIT_COLOR_SCHEME_PARENT_PAGE" val="2_11"/>
  <p:tag name="KSO_WM_UNIT_TYPE" val="i"/>
  <p:tag name="KSO_WM_UNIT_INDEX" val="20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6"/>
  <p:tag name="KSO_WM_UNIT_COLOR_SCHEME_PARENT_PAGE" val="2_1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1"/>
  <p:tag name="KSO_WM_UNIT_LAYERLEVEL" val="1"/>
  <p:tag name="KSO_WM_TAG_VERSION" val="1.0"/>
  <p:tag name="KSO_WM_BEAUTIFY_FLAG" val="#wm#"/>
  <p:tag name="KSO_WM_UNIT_COLOR_SCHEME_SHAPE_ID" val="199"/>
  <p:tag name="KSO_WM_UNIT_COLOR_SCHEME_PARENT_PAGE" val="2_11"/>
  <p:tag name="KSO_WM_UNIT_TYPE" val="i"/>
  <p:tag name="KSO_WM_UNIT_INDEX" val="21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2"/>
  <p:tag name="KSO_WM_UNIT_LAYERLEVEL" val="1"/>
  <p:tag name="KSO_WM_TAG_VERSION" val="1.0"/>
  <p:tag name="KSO_WM_BEAUTIFY_FLAG" val="#wm#"/>
  <p:tag name="KSO_WM_UNIT_COLOR_SCHEME_SHAPE_ID" val="200"/>
  <p:tag name="KSO_WM_UNIT_COLOR_SCHEME_PARENT_PAGE" val="2_11"/>
  <p:tag name="KSO_WM_UNIT_TYPE" val="i"/>
  <p:tag name="KSO_WM_UNIT_INDEX" val="22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3"/>
  <p:tag name="KSO_WM_UNIT_LAYERLEVEL" val="1"/>
  <p:tag name="KSO_WM_TAG_VERSION" val="1.0"/>
  <p:tag name="KSO_WM_BEAUTIFY_FLAG" val="#wm#"/>
  <p:tag name="KSO_WM_UNIT_COLOR_SCHEME_SHAPE_ID" val="201"/>
  <p:tag name="KSO_WM_UNIT_COLOR_SCHEME_PARENT_PAGE" val="2_11"/>
  <p:tag name="KSO_WM_UNIT_TYPE" val="i"/>
  <p:tag name="KSO_WM_UNIT_INDEX" val="23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4"/>
  <p:tag name="KSO_WM_UNIT_LAYERLEVEL" val="1"/>
  <p:tag name="KSO_WM_TAG_VERSION" val="1.0"/>
  <p:tag name="KSO_WM_BEAUTIFY_FLAG" val="#wm#"/>
  <p:tag name="KSO_WM_UNIT_COLOR_SCHEME_SHAPE_ID" val="202"/>
  <p:tag name="KSO_WM_UNIT_COLOR_SCHEME_PARENT_PAGE" val="2_11"/>
  <p:tag name="KSO_WM_UNIT_TYPE" val="i"/>
  <p:tag name="KSO_WM_UNIT_INDEX" val="24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5"/>
  <p:tag name="KSO_WM_UNIT_LAYERLEVEL" val="1"/>
  <p:tag name="KSO_WM_TAG_VERSION" val="1.0"/>
  <p:tag name="KSO_WM_BEAUTIFY_FLAG" val="#wm#"/>
  <p:tag name="KSO_WM_UNIT_COLOR_SCHEME_SHAPE_ID" val="203"/>
  <p:tag name="KSO_WM_UNIT_COLOR_SCHEME_PARENT_PAGE" val="2_11"/>
  <p:tag name="KSO_WM_UNIT_TYPE" val="i"/>
  <p:tag name="KSO_WM_UNIT_INDEX" val="25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6"/>
  <p:tag name="KSO_WM_UNIT_LAYERLEVEL" val="1"/>
  <p:tag name="KSO_WM_TAG_VERSION" val="1.0"/>
  <p:tag name="KSO_WM_BEAUTIFY_FLAG" val="#wm#"/>
  <p:tag name="KSO_WM_UNIT_COLOR_SCHEME_SHAPE_ID" val="204"/>
  <p:tag name="KSO_WM_UNIT_COLOR_SCHEME_PARENT_PAGE" val="2_11"/>
  <p:tag name="KSO_WM_UNIT_TYPE" val="i"/>
  <p:tag name="KSO_WM_UNIT_INDEX" val="26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7"/>
  <p:tag name="KSO_WM_UNIT_LAYERLEVEL" val="1"/>
  <p:tag name="KSO_WM_TAG_VERSION" val="1.0"/>
  <p:tag name="KSO_WM_BEAUTIFY_FLAG" val="#wm#"/>
  <p:tag name="KSO_WM_UNIT_COLOR_SCHEME_SHAPE_ID" val="205"/>
  <p:tag name="KSO_WM_UNIT_COLOR_SCHEME_PARENT_PAGE" val="2_11"/>
  <p:tag name="KSO_WM_UNIT_TYPE" val="i"/>
  <p:tag name="KSO_WM_UNIT_INDEX" val="27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8"/>
  <p:tag name="KSO_WM_UNIT_LAYERLEVEL" val="1"/>
  <p:tag name="KSO_WM_TAG_VERSION" val="1.0"/>
  <p:tag name="KSO_WM_BEAUTIFY_FLAG" val="#wm#"/>
  <p:tag name="KSO_WM_UNIT_COLOR_SCHEME_SHAPE_ID" val="206"/>
  <p:tag name="KSO_WM_UNIT_COLOR_SCHEME_PARENT_PAGE" val="2_11"/>
  <p:tag name="KSO_WM_UNIT_TYPE" val="i"/>
  <p:tag name="KSO_WM_UNIT_INDEX" val="28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9"/>
  <p:tag name="KSO_WM_UNIT_LAYERLEVEL" val="1"/>
  <p:tag name="KSO_WM_TAG_VERSION" val="1.0"/>
  <p:tag name="KSO_WM_BEAUTIFY_FLAG" val="#wm#"/>
  <p:tag name="KSO_WM_UNIT_COLOR_SCHEME_SHAPE_ID" val="207"/>
  <p:tag name="KSO_WM_UNIT_COLOR_SCHEME_PARENT_PAGE" val="2_11"/>
  <p:tag name="KSO_WM_UNIT_TYPE" val="i"/>
  <p:tag name="KSO_WM_UNIT_INDEX" val="29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0"/>
  <p:tag name="KSO_WM_UNIT_LAYERLEVEL" val="1"/>
  <p:tag name="KSO_WM_TAG_VERSION" val="1.0"/>
  <p:tag name="KSO_WM_BEAUTIFY_FLAG" val="#wm#"/>
  <p:tag name="KSO_WM_UNIT_COLOR_SCHEME_SHAPE_ID" val="208"/>
  <p:tag name="KSO_WM_UNIT_COLOR_SCHEME_PARENT_PAGE" val="2_11"/>
  <p:tag name="KSO_WM_UNIT_TYPE" val="i"/>
  <p:tag name="KSO_WM_UNIT_INDEX" val="3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7"/>
  <p:tag name="KSO_WM_UNIT_COLOR_SCHEME_PARENT_PAGE" val="2_1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1"/>
  <p:tag name="KSO_WM_UNIT_LAYERLEVEL" val="1"/>
  <p:tag name="KSO_WM_TAG_VERSION" val="1.0"/>
  <p:tag name="KSO_WM_BEAUTIFY_FLAG" val="#wm#"/>
  <p:tag name="KSO_WM_UNIT_COLOR_SCHEME_SHAPE_ID" val="209"/>
  <p:tag name="KSO_WM_UNIT_COLOR_SCHEME_PARENT_PAGE" val="2_11"/>
  <p:tag name="KSO_WM_UNIT_TYPE" val="i"/>
  <p:tag name="KSO_WM_UNIT_INDEX" val="31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2"/>
  <p:tag name="KSO_WM_UNIT_LAYERLEVEL" val="1"/>
  <p:tag name="KSO_WM_TAG_VERSION" val="1.0"/>
  <p:tag name="KSO_WM_BEAUTIFY_FLAG" val="#wm#"/>
  <p:tag name="KSO_WM_UNIT_COLOR_SCHEME_SHAPE_ID" val="210"/>
  <p:tag name="KSO_WM_UNIT_COLOR_SCHEME_PARENT_PAGE" val="2_11"/>
  <p:tag name="KSO_WM_UNIT_TYPE" val="i"/>
  <p:tag name="KSO_WM_UNIT_INDEX" val="32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3"/>
  <p:tag name="KSO_WM_UNIT_LAYERLEVEL" val="1"/>
  <p:tag name="KSO_WM_TAG_VERSION" val="1.0"/>
  <p:tag name="KSO_WM_BEAUTIFY_FLAG" val="#wm#"/>
  <p:tag name="KSO_WM_UNIT_COLOR_SCHEME_SHAPE_ID" val="211"/>
  <p:tag name="KSO_WM_UNIT_COLOR_SCHEME_PARENT_PAGE" val="2_11"/>
  <p:tag name="KSO_WM_UNIT_TYPE" val="i"/>
  <p:tag name="KSO_WM_UNIT_INDEX" val="33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4"/>
  <p:tag name="KSO_WM_UNIT_LAYERLEVEL" val="1"/>
  <p:tag name="KSO_WM_TAG_VERSION" val="1.0"/>
  <p:tag name="KSO_WM_BEAUTIFY_FLAG" val="#wm#"/>
  <p:tag name="KSO_WM_UNIT_COLOR_SCHEME_SHAPE_ID" val="212"/>
  <p:tag name="KSO_WM_UNIT_COLOR_SCHEME_PARENT_PAGE" val="2_11"/>
  <p:tag name="KSO_WM_UNIT_TYPE" val="i"/>
  <p:tag name="KSO_WM_UNIT_INDEX" val="34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5"/>
  <p:tag name="KSO_WM_UNIT_LAYERLEVEL" val="1"/>
  <p:tag name="KSO_WM_TAG_VERSION" val="1.0"/>
  <p:tag name="KSO_WM_BEAUTIFY_FLAG" val="#wm#"/>
  <p:tag name="KSO_WM_UNIT_COLOR_SCHEME_SHAPE_ID" val="213"/>
  <p:tag name="KSO_WM_UNIT_COLOR_SCHEME_PARENT_PAGE" val="2_11"/>
  <p:tag name="KSO_WM_UNIT_TYPE" val="i"/>
  <p:tag name="KSO_WM_UNIT_INDEX" val="35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6"/>
  <p:tag name="KSO_WM_UNIT_LAYERLEVEL" val="1"/>
  <p:tag name="KSO_WM_TAG_VERSION" val="1.0"/>
  <p:tag name="KSO_WM_BEAUTIFY_FLAG" val="#wm#"/>
  <p:tag name="KSO_WM_UNIT_COLOR_SCHEME_SHAPE_ID" val="214"/>
  <p:tag name="KSO_WM_UNIT_COLOR_SCHEME_PARENT_PAGE" val="2_11"/>
  <p:tag name="KSO_WM_UNIT_TYPE" val="i"/>
  <p:tag name="KSO_WM_UNIT_INDEX" val="36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7"/>
  <p:tag name="KSO_WM_UNIT_LAYERLEVEL" val="1"/>
  <p:tag name="KSO_WM_TAG_VERSION" val="1.0"/>
  <p:tag name="KSO_WM_BEAUTIFY_FLAG" val="#wm#"/>
  <p:tag name="KSO_WM_UNIT_COLOR_SCHEME_SHAPE_ID" val="215"/>
  <p:tag name="KSO_WM_UNIT_COLOR_SCHEME_PARENT_PAGE" val="2_11"/>
  <p:tag name="KSO_WM_UNIT_TYPE" val="i"/>
  <p:tag name="KSO_WM_UNIT_INDEX" val="37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8"/>
  <p:tag name="KSO_WM_UNIT_LAYERLEVEL" val="1"/>
  <p:tag name="KSO_WM_TAG_VERSION" val="1.0"/>
  <p:tag name="KSO_WM_BEAUTIFY_FLAG" val="#wm#"/>
  <p:tag name="KSO_WM_UNIT_COLOR_SCHEME_SHAPE_ID" val="216"/>
  <p:tag name="KSO_WM_UNIT_COLOR_SCHEME_PARENT_PAGE" val="2_11"/>
  <p:tag name="KSO_WM_UNIT_TYPE" val="i"/>
  <p:tag name="KSO_WM_UNIT_INDEX" val="38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9"/>
  <p:tag name="KSO_WM_UNIT_LAYERLEVEL" val="1"/>
  <p:tag name="KSO_WM_TAG_VERSION" val="1.0"/>
  <p:tag name="KSO_WM_BEAUTIFY_FLAG" val="#wm#"/>
  <p:tag name="KSO_WM_UNIT_COLOR_SCHEME_SHAPE_ID" val="217"/>
  <p:tag name="KSO_WM_UNIT_COLOR_SCHEME_PARENT_PAGE" val="2_11"/>
  <p:tag name="KSO_WM_UNIT_TYPE" val="i"/>
  <p:tag name="KSO_WM_UNIT_INDEX" val="39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0"/>
  <p:tag name="KSO_WM_UNIT_LAYERLEVEL" val="1"/>
  <p:tag name="KSO_WM_TAG_VERSION" val="1.0"/>
  <p:tag name="KSO_WM_BEAUTIFY_FLAG" val="#wm#"/>
  <p:tag name="KSO_WM_UNIT_COLOR_SCHEME_SHAPE_ID" val="218"/>
  <p:tag name="KSO_WM_UNIT_COLOR_SCHEME_PARENT_PAGE" val="2_11"/>
  <p:tag name="KSO_WM_UNIT_TYPE" val="i"/>
  <p:tag name="KSO_WM_UNIT_INDEX" val="4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1"/>
  <p:tag name="KSO_WM_UNIT_COLOR_SCHEME_PARENT_PAGE" val="2_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8"/>
  <p:tag name="KSO_WM_UNIT_COLOR_SCHEME_PARENT_PAGE" val="2_1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1"/>
  <p:tag name="KSO_WM_UNIT_LAYERLEVEL" val="1"/>
  <p:tag name="KSO_WM_TAG_VERSION" val="1.0"/>
  <p:tag name="KSO_WM_BEAUTIFY_FLAG" val="#wm#"/>
  <p:tag name="KSO_WM_UNIT_COLOR_SCHEME_SHAPE_ID" val="219"/>
  <p:tag name="KSO_WM_UNIT_COLOR_SCHEME_PARENT_PAGE" val="2_11"/>
  <p:tag name="KSO_WM_UNIT_TYPE" val="i"/>
  <p:tag name="KSO_WM_UNIT_INDEX" val="41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2"/>
  <p:tag name="KSO_WM_UNIT_LAYERLEVEL" val="1"/>
  <p:tag name="KSO_WM_TAG_VERSION" val="1.0"/>
  <p:tag name="KSO_WM_BEAUTIFY_FLAG" val="#wm#"/>
  <p:tag name="KSO_WM_UNIT_COLOR_SCHEME_SHAPE_ID" val="220"/>
  <p:tag name="KSO_WM_UNIT_COLOR_SCHEME_PARENT_PAGE" val="2_11"/>
  <p:tag name="KSO_WM_UNIT_TYPE" val="i"/>
  <p:tag name="KSO_WM_UNIT_INDEX" val="42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3"/>
  <p:tag name="KSO_WM_UNIT_LAYERLEVEL" val="1"/>
  <p:tag name="KSO_WM_TAG_VERSION" val="1.0"/>
  <p:tag name="KSO_WM_BEAUTIFY_FLAG" val="#wm#"/>
  <p:tag name="KSO_WM_UNIT_COLOR_SCHEME_SHAPE_ID" val="221"/>
  <p:tag name="KSO_WM_UNIT_COLOR_SCHEME_PARENT_PAGE" val="2_11"/>
  <p:tag name="KSO_WM_UNIT_TYPE" val="i"/>
  <p:tag name="KSO_WM_UNIT_INDEX" val="43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4"/>
  <p:tag name="KSO_WM_UNIT_LAYERLEVEL" val="1"/>
  <p:tag name="KSO_WM_TAG_VERSION" val="1.0"/>
  <p:tag name="KSO_WM_BEAUTIFY_FLAG" val="#wm#"/>
  <p:tag name="KSO_WM_UNIT_COLOR_SCHEME_SHAPE_ID" val="222"/>
  <p:tag name="KSO_WM_UNIT_COLOR_SCHEME_PARENT_PAGE" val="2_11"/>
  <p:tag name="KSO_WM_UNIT_TYPE" val="i"/>
  <p:tag name="KSO_WM_UNIT_INDEX" val="44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5"/>
  <p:tag name="KSO_WM_UNIT_LAYERLEVEL" val="1"/>
  <p:tag name="KSO_WM_TAG_VERSION" val="1.0"/>
  <p:tag name="KSO_WM_BEAUTIFY_FLAG" val="#wm#"/>
  <p:tag name="KSO_WM_UNIT_COLOR_SCHEME_SHAPE_ID" val="223"/>
  <p:tag name="KSO_WM_UNIT_COLOR_SCHEME_PARENT_PAGE" val="2_11"/>
  <p:tag name="KSO_WM_UNIT_TYPE" val="i"/>
  <p:tag name="KSO_WM_UNIT_INDEX" val="45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6"/>
  <p:tag name="KSO_WM_UNIT_LAYERLEVEL" val="1"/>
  <p:tag name="KSO_WM_TAG_VERSION" val="1.0"/>
  <p:tag name="KSO_WM_BEAUTIFY_FLAG" val="#wm#"/>
  <p:tag name="KSO_WM_UNIT_COLOR_SCHEME_SHAPE_ID" val="224"/>
  <p:tag name="KSO_WM_UNIT_COLOR_SCHEME_PARENT_PAGE" val="2_11"/>
  <p:tag name="KSO_WM_UNIT_TYPE" val="i"/>
  <p:tag name="KSO_WM_UNIT_INDEX" val="46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7"/>
  <p:tag name="KSO_WM_UNIT_LAYERLEVEL" val="1"/>
  <p:tag name="KSO_WM_TAG_VERSION" val="1.0"/>
  <p:tag name="KSO_WM_BEAUTIFY_FLAG" val="#wm#"/>
  <p:tag name="KSO_WM_UNIT_COLOR_SCHEME_SHAPE_ID" val="225"/>
  <p:tag name="KSO_WM_UNIT_COLOR_SCHEME_PARENT_PAGE" val="2_11"/>
  <p:tag name="KSO_WM_UNIT_TYPE" val="i"/>
  <p:tag name="KSO_WM_UNIT_INDEX" val="47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8"/>
  <p:tag name="KSO_WM_UNIT_LAYERLEVEL" val="1"/>
  <p:tag name="KSO_WM_TAG_VERSION" val="1.0"/>
  <p:tag name="KSO_WM_BEAUTIFY_FLAG" val="#wm#"/>
  <p:tag name="KSO_WM_UNIT_COLOR_SCHEME_SHAPE_ID" val="226"/>
  <p:tag name="KSO_WM_UNIT_COLOR_SCHEME_PARENT_PAGE" val="2_11"/>
  <p:tag name="KSO_WM_UNIT_TYPE" val="i"/>
  <p:tag name="KSO_WM_UNIT_INDEX" val="48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9"/>
  <p:tag name="KSO_WM_UNIT_LAYERLEVEL" val="1"/>
  <p:tag name="KSO_WM_TAG_VERSION" val="1.0"/>
  <p:tag name="KSO_WM_BEAUTIFY_FLAG" val="#wm#"/>
  <p:tag name="KSO_WM_UNIT_COLOR_SCHEME_SHAPE_ID" val="227"/>
  <p:tag name="KSO_WM_UNIT_COLOR_SCHEME_PARENT_PAGE" val="2_11"/>
  <p:tag name="KSO_WM_UNIT_TYPE" val="i"/>
  <p:tag name="KSO_WM_UNIT_INDEX" val="49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0"/>
  <p:tag name="KSO_WM_UNIT_LAYERLEVEL" val="1"/>
  <p:tag name="KSO_WM_TAG_VERSION" val="1.0"/>
  <p:tag name="KSO_WM_BEAUTIFY_FLAG" val="#wm#"/>
  <p:tag name="KSO_WM_UNIT_COLOR_SCHEME_SHAPE_ID" val="228"/>
  <p:tag name="KSO_WM_UNIT_COLOR_SCHEME_PARENT_PAGE" val="2_11"/>
  <p:tag name="KSO_WM_UNIT_TYPE" val="i"/>
  <p:tag name="KSO_WM_UNIT_INDEX" val="50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9"/>
  <p:tag name="KSO_WM_UNIT_COLOR_SCHEME_PARENT_PAGE" val="2_1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1"/>
  <p:tag name="KSO_WM_UNIT_LAYERLEVEL" val="1"/>
  <p:tag name="KSO_WM_TAG_VERSION" val="1.0"/>
  <p:tag name="KSO_WM_BEAUTIFY_FLAG" val="#wm#"/>
  <p:tag name="KSO_WM_UNIT_COLOR_SCHEME_SHAPE_ID" val="229"/>
  <p:tag name="KSO_WM_UNIT_COLOR_SCHEME_PARENT_PAGE" val="2_11"/>
  <p:tag name="KSO_WM_UNIT_TYPE" val="i"/>
  <p:tag name="KSO_WM_UNIT_INDEX" val="51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2"/>
  <p:tag name="KSO_WM_UNIT_LAYERLEVEL" val="1"/>
  <p:tag name="KSO_WM_TAG_VERSION" val="1.0"/>
  <p:tag name="KSO_WM_BEAUTIFY_FLAG" val="#wm#"/>
  <p:tag name="KSO_WM_UNIT_COLOR_SCHEME_SHAPE_ID" val="230"/>
  <p:tag name="KSO_WM_UNIT_COLOR_SCHEME_PARENT_PAGE" val="2_11"/>
  <p:tag name="KSO_WM_UNIT_TYPE" val="i"/>
  <p:tag name="KSO_WM_UNIT_INDEX" val="52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3"/>
  <p:tag name="KSO_WM_UNIT_LAYERLEVEL" val="1"/>
  <p:tag name="KSO_WM_TAG_VERSION" val="1.0"/>
  <p:tag name="KSO_WM_BEAUTIFY_FLAG" val="#wm#"/>
  <p:tag name="KSO_WM_UNIT_COLOR_SCHEME_SHAPE_ID" val="231"/>
  <p:tag name="KSO_WM_UNIT_COLOR_SCHEME_PARENT_PAGE" val="2_11"/>
  <p:tag name="KSO_WM_UNIT_TYPE" val="i"/>
  <p:tag name="KSO_WM_UNIT_INDEX" val="53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4"/>
  <p:tag name="KSO_WM_UNIT_LAYERLEVEL" val="1"/>
  <p:tag name="KSO_WM_TAG_VERSION" val="1.0"/>
  <p:tag name="KSO_WM_BEAUTIFY_FLAG" val="#wm#"/>
  <p:tag name="KSO_WM_UNIT_COLOR_SCHEME_SHAPE_ID" val="232"/>
  <p:tag name="KSO_WM_UNIT_COLOR_SCHEME_PARENT_PAGE" val="2_11"/>
  <p:tag name="KSO_WM_UNIT_TYPE" val="i"/>
  <p:tag name="KSO_WM_UNIT_INDEX" val="54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5"/>
  <p:tag name="KSO_WM_UNIT_LAYERLEVEL" val="1"/>
  <p:tag name="KSO_WM_TAG_VERSION" val="1.0"/>
  <p:tag name="KSO_WM_BEAUTIFY_FLAG" val="#wm#"/>
  <p:tag name="KSO_WM_UNIT_COLOR_SCHEME_SHAPE_ID" val="233"/>
  <p:tag name="KSO_WM_UNIT_COLOR_SCHEME_PARENT_PAGE" val="2_11"/>
  <p:tag name="KSO_WM_UNIT_TYPE" val="i"/>
  <p:tag name="KSO_WM_UNIT_INDEX" val="55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6"/>
  <p:tag name="KSO_WM_UNIT_LAYERLEVEL" val="1"/>
  <p:tag name="KSO_WM_TAG_VERSION" val="1.0"/>
  <p:tag name="KSO_WM_BEAUTIFY_FLAG" val="#wm#"/>
  <p:tag name="KSO_WM_UNIT_COLOR_SCHEME_SHAPE_ID" val="234"/>
  <p:tag name="KSO_WM_UNIT_COLOR_SCHEME_PARENT_PAGE" val="2_11"/>
  <p:tag name="KSO_WM_UNIT_TYPE" val="i"/>
  <p:tag name="KSO_WM_UNIT_INDEX" val="56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7"/>
  <p:tag name="KSO_WM_UNIT_LAYERLEVEL" val="1"/>
  <p:tag name="KSO_WM_TAG_VERSION" val="1.0"/>
  <p:tag name="KSO_WM_BEAUTIFY_FLAG" val="#wm#"/>
  <p:tag name="KSO_WM_UNIT_COLOR_SCHEME_SHAPE_ID" val="235"/>
  <p:tag name="KSO_WM_UNIT_COLOR_SCHEME_PARENT_PAGE" val="2_11"/>
  <p:tag name="KSO_WM_UNIT_TYPE" val="i"/>
  <p:tag name="KSO_WM_UNIT_INDEX" val="57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8"/>
  <p:tag name="KSO_WM_UNIT_LAYERLEVEL" val="1"/>
  <p:tag name="KSO_WM_TAG_VERSION" val="1.0"/>
  <p:tag name="KSO_WM_BEAUTIFY_FLAG" val="#wm#"/>
  <p:tag name="KSO_WM_UNIT_COLOR_SCHEME_SHAPE_ID" val="236"/>
  <p:tag name="KSO_WM_UNIT_COLOR_SCHEME_PARENT_PAGE" val="2_11"/>
  <p:tag name="KSO_WM_UNIT_TYPE" val="i"/>
  <p:tag name="KSO_WM_UNIT_INDEX" val="58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9"/>
  <p:tag name="KSO_WM_UNIT_LAYERLEVEL" val="1"/>
  <p:tag name="KSO_WM_TAG_VERSION" val="1.0"/>
  <p:tag name="KSO_WM_BEAUTIFY_FLAG" val="#wm#"/>
  <p:tag name="KSO_WM_UNIT_COLOR_SCHEME_SHAPE_ID" val="237"/>
  <p:tag name="KSO_WM_UNIT_COLOR_SCHEME_PARENT_PAGE" val="2_11"/>
  <p:tag name="KSO_WM_UNIT_TYPE" val="i"/>
  <p:tag name="KSO_WM_UNIT_INDEX" val="59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0"/>
  <p:tag name="KSO_WM_UNIT_LAYERLEVEL" val="1"/>
  <p:tag name="KSO_WM_TAG_VERSION" val="1.0"/>
  <p:tag name="KSO_WM_BEAUTIFY_FLAG" val="#wm#"/>
  <p:tag name="KSO_WM_UNIT_COLOR_SCHEME_SHAPE_ID" val="238"/>
  <p:tag name="KSO_WM_UNIT_COLOR_SCHEME_PARENT_PAGE" val="2_11"/>
  <p:tag name="KSO_WM_UNIT_TYPE" val="i"/>
  <p:tag name="KSO_WM_UNIT_INDEX" val="60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0"/>
  <p:tag name="KSO_WM_UNIT_COLOR_SCHEME_PARENT_PAGE" val="2_1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1"/>
  <p:tag name="KSO_WM_UNIT_LAYERLEVEL" val="1"/>
  <p:tag name="KSO_WM_TAG_VERSION" val="1.0"/>
  <p:tag name="KSO_WM_BEAUTIFY_FLAG" val="#wm#"/>
  <p:tag name="KSO_WM_UNIT_COLOR_SCHEME_SHAPE_ID" val="239"/>
  <p:tag name="KSO_WM_UNIT_COLOR_SCHEME_PARENT_PAGE" val="2_11"/>
  <p:tag name="KSO_WM_UNIT_TYPE" val="i"/>
  <p:tag name="KSO_WM_UNIT_INDEX" val="61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2"/>
  <p:tag name="KSO_WM_UNIT_LAYERLEVEL" val="1"/>
  <p:tag name="KSO_WM_TAG_VERSION" val="1.0"/>
  <p:tag name="KSO_WM_BEAUTIFY_FLAG" val="#wm#"/>
  <p:tag name="KSO_WM_UNIT_COLOR_SCHEME_SHAPE_ID" val="240"/>
  <p:tag name="KSO_WM_UNIT_COLOR_SCHEME_PARENT_PAGE" val="2_11"/>
  <p:tag name="KSO_WM_UNIT_TYPE" val="i"/>
  <p:tag name="KSO_WM_UNIT_INDEX" val="62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3"/>
  <p:tag name="KSO_WM_UNIT_LAYERLEVEL" val="1"/>
  <p:tag name="KSO_WM_TAG_VERSION" val="1.0"/>
  <p:tag name="KSO_WM_BEAUTIFY_FLAG" val="#wm#"/>
  <p:tag name="KSO_WM_UNIT_COLOR_SCHEME_SHAPE_ID" val="241"/>
  <p:tag name="KSO_WM_UNIT_COLOR_SCHEME_PARENT_PAGE" val="2_11"/>
  <p:tag name="KSO_WM_UNIT_TYPE" val="i"/>
  <p:tag name="KSO_WM_UNIT_INDEX" val="63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4"/>
  <p:tag name="KSO_WM_UNIT_LAYERLEVEL" val="1"/>
  <p:tag name="KSO_WM_TAG_VERSION" val="1.0"/>
  <p:tag name="KSO_WM_BEAUTIFY_FLAG" val="#wm#"/>
  <p:tag name="KSO_WM_UNIT_COLOR_SCHEME_SHAPE_ID" val="242"/>
  <p:tag name="KSO_WM_UNIT_COLOR_SCHEME_PARENT_PAGE" val="2_11"/>
  <p:tag name="KSO_WM_UNIT_TYPE" val="i"/>
  <p:tag name="KSO_WM_UNIT_INDEX" val="64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5"/>
  <p:tag name="KSO_WM_UNIT_LAYERLEVEL" val="1"/>
  <p:tag name="KSO_WM_TAG_VERSION" val="1.0"/>
  <p:tag name="KSO_WM_BEAUTIFY_FLAG" val="#wm#"/>
  <p:tag name="KSO_WM_UNIT_COLOR_SCHEME_SHAPE_ID" val="243"/>
  <p:tag name="KSO_WM_UNIT_COLOR_SCHEME_PARENT_PAGE" val="2_11"/>
  <p:tag name="KSO_WM_UNIT_TYPE" val="i"/>
  <p:tag name="KSO_WM_UNIT_INDEX" val="65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6"/>
  <p:tag name="KSO_WM_UNIT_LAYERLEVEL" val="1"/>
  <p:tag name="KSO_WM_TAG_VERSION" val="1.0"/>
  <p:tag name="KSO_WM_BEAUTIFY_FLAG" val="#wm#"/>
  <p:tag name="KSO_WM_UNIT_COLOR_SCHEME_SHAPE_ID" val="244"/>
  <p:tag name="KSO_WM_UNIT_COLOR_SCHEME_PARENT_PAGE" val="2_11"/>
  <p:tag name="KSO_WM_UNIT_TYPE" val="i"/>
  <p:tag name="KSO_WM_UNIT_INDEX" val="66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7"/>
  <p:tag name="KSO_WM_UNIT_LAYERLEVEL" val="1"/>
  <p:tag name="KSO_WM_TAG_VERSION" val="1.0"/>
  <p:tag name="KSO_WM_BEAUTIFY_FLAG" val="#wm#"/>
  <p:tag name="KSO_WM_UNIT_COLOR_SCHEME_SHAPE_ID" val="245"/>
  <p:tag name="KSO_WM_UNIT_COLOR_SCHEME_PARENT_PAGE" val="2_11"/>
  <p:tag name="KSO_WM_UNIT_TYPE" val="i"/>
  <p:tag name="KSO_WM_UNIT_INDEX" val="67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8"/>
  <p:tag name="KSO_WM_UNIT_LAYERLEVEL" val="1"/>
  <p:tag name="KSO_WM_TAG_VERSION" val="1.0"/>
  <p:tag name="KSO_WM_BEAUTIFY_FLAG" val="#wm#"/>
  <p:tag name="KSO_WM_UNIT_COLOR_SCHEME_SHAPE_ID" val="246"/>
  <p:tag name="KSO_WM_UNIT_COLOR_SCHEME_PARENT_PAGE" val="2_11"/>
  <p:tag name="KSO_WM_UNIT_TYPE" val="i"/>
  <p:tag name="KSO_WM_UNIT_INDEX" val="68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9"/>
  <p:tag name="KSO_WM_UNIT_LAYERLEVEL" val="1"/>
  <p:tag name="KSO_WM_TAG_VERSION" val="1.0"/>
  <p:tag name="KSO_WM_BEAUTIFY_FLAG" val="#wm#"/>
  <p:tag name="KSO_WM_UNIT_COLOR_SCHEME_SHAPE_ID" val="247"/>
  <p:tag name="KSO_WM_UNIT_COLOR_SCHEME_PARENT_PAGE" val="2_11"/>
  <p:tag name="KSO_WM_UNIT_TYPE" val="i"/>
  <p:tag name="KSO_WM_UNIT_INDEX" val="69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0"/>
  <p:tag name="KSO_WM_UNIT_LAYERLEVEL" val="1"/>
  <p:tag name="KSO_WM_TAG_VERSION" val="1.0"/>
  <p:tag name="KSO_WM_BEAUTIFY_FLAG" val="#wm#"/>
  <p:tag name="KSO_WM_UNIT_COLOR_SCHEME_SHAPE_ID" val="248"/>
  <p:tag name="KSO_WM_UNIT_COLOR_SCHEME_PARENT_PAGE" val="2_11"/>
  <p:tag name="KSO_WM_UNIT_TYPE" val="i"/>
  <p:tag name="KSO_WM_UNIT_INDEX" val="70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1"/>
  <p:tag name="KSO_WM_UNIT_COLOR_SCHEME_PARENT_PAGE" val="2_1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1"/>
  <p:tag name="KSO_WM_UNIT_LAYERLEVEL" val="1"/>
  <p:tag name="KSO_WM_TAG_VERSION" val="1.0"/>
  <p:tag name="KSO_WM_BEAUTIFY_FLAG" val="#wm#"/>
  <p:tag name="KSO_WM_UNIT_COLOR_SCHEME_SHAPE_ID" val="249"/>
  <p:tag name="KSO_WM_UNIT_COLOR_SCHEME_PARENT_PAGE" val="2_11"/>
  <p:tag name="KSO_WM_UNIT_TYPE" val="i"/>
  <p:tag name="KSO_WM_UNIT_INDEX" val="71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2"/>
  <p:tag name="KSO_WM_UNIT_LAYERLEVEL" val="1"/>
  <p:tag name="KSO_WM_TAG_VERSION" val="1.0"/>
  <p:tag name="KSO_WM_BEAUTIFY_FLAG" val="#wm#"/>
  <p:tag name="KSO_WM_UNIT_COLOR_SCHEME_SHAPE_ID" val="250"/>
  <p:tag name="KSO_WM_UNIT_COLOR_SCHEME_PARENT_PAGE" val="2_11"/>
  <p:tag name="KSO_WM_UNIT_TYPE" val="i"/>
  <p:tag name="KSO_WM_UNIT_INDEX" val="72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3"/>
  <p:tag name="KSO_WM_UNIT_LAYERLEVEL" val="1"/>
  <p:tag name="KSO_WM_TAG_VERSION" val="1.0"/>
  <p:tag name="KSO_WM_BEAUTIFY_FLAG" val="#wm#"/>
  <p:tag name="KSO_WM_UNIT_COLOR_SCHEME_SHAPE_ID" val="251"/>
  <p:tag name="KSO_WM_UNIT_COLOR_SCHEME_PARENT_PAGE" val="2_11"/>
  <p:tag name="KSO_WM_UNIT_TYPE" val="i"/>
  <p:tag name="KSO_WM_UNIT_INDEX" val="73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4"/>
  <p:tag name="KSO_WM_UNIT_LAYERLEVEL" val="1"/>
  <p:tag name="KSO_WM_TAG_VERSION" val="1.0"/>
  <p:tag name="KSO_WM_BEAUTIFY_FLAG" val="#wm#"/>
  <p:tag name="KSO_WM_UNIT_COLOR_SCHEME_SHAPE_ID" val="252"/>
  <p:tag name="KSO_WM_UNIT_COLOR_SCHEME_PARENT_PAGE" val="2_11"/>
  <p:tag name="KSO_WM_UNIT_TYPE" val="i"/>
  <p:tag name="KSO_WM_UNIT_INDEX" val="74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5"/>
  <p:tag name="KSO_WM_UNIT_LAYERLEVEL" val="1"/>
  <p:tag name="KSO_WM_TAG_VERSION" val="1.0"/>
  <p:tag name="KSO_WM_BEAUTIFY_FLAG" val="#wm#"/>
  <p:tag name="KSO_WM_UNIT_COLOR_SCHEME_SHAPE_ID" val="253"/>
  <p:tag name="KSO_WM_UNIT_COLOR_SCHEME_PARENT_PAGE" val="2_11"/>
  <p:tag name="KSO_WM_UNIT_TYPE" val="i"/>
  <p:tag name="KSO_WM_UNIT_INDEX" val="75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6"/>
  <p:tag name="KSO_WM_UNIT_LAYERLEVEL" val="1"/>
  <p:tag name="KSO_WM_TAG_VERSION" val="1.0"/>
  <p:tag name="KSO_WM_BEAUTIFY_FLAG" val="#wm#"/>
  <p:tag name="KSO_WM_UNIT_COLOR_SCHEME_SHAPE_ID" val="254"/>
  <p:tag name="KSO_WM_UNIT_COLOR_SCHEME_PARENT_PAGE" val="2_11"/>
  <p:tag name="KSO_WM_UNIT_TYPE" val="i"/>
  <p:tag name="KSO_WM_UNIT_INDEX" val="76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7"/>
  <p:tag name="KSO_WM_UNIT_LAYERLEVEL" val="1"/>
  <p:tag name="KSO_WM_TAG_VERSION" val="1.0"/>
  <p:tag name="KSO_WM_BEAUTIFY_FLAG" val="#wm#"/>
  <p:tag name="KSO_WM_UNIT_COLOR_SCHEME_SHAPE_ID" val="255"/>
  <p:tag name="KSO_WM_UNIT_COLOR_SCHEME_PARENT_PAGE" val="2_11"/>
  <p:tag name="KSO_WM_UNIT_TYPE" val="i"/>
  <p:tag name="KSO_WM_UNIT_INDEX" val="77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8"/>
  <p:tag name="KSO_WM_UNIT_LAYERLEVEL" val="1"/>
  <p:tag name="KSO_WM_TAG_VERSION" val="1.0"/>
  <p:tag name="KSO_WM_BEAUTIFY_FLAG" val="#wm#"/>
  <p:tag name="KSO_WM_UNIT_COLOR_SCHEME_SHAPE_ID" val="256"/>
  <p:tag name="KSO_WM_UNIT_COLOR_SCHEME_PARENT_PAGE" val="2_11"/>
  <p:tag name="KSO_WM_UNIT_TYPE" val="i"/>
  <p:tag name="KSO_WM_UNIT_INDEX" val="78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9"/>
  <p:tag name="KSO_WM_UNIT_LAYERLEVEL" val="1"/>
  <p:tag name="KSO_WM_TAG_VERSION" val="1.0"/>
  <p:tag name="KSO_WM_BEAUTIFY_FLAG" val="#wm#"/>
  <p:tag name="KSO_WM_UNIT_COLOR_SCHEME_SHAPE_ID" val="257"/>
  <p:tag name="KSO_WM_UNIT_COLOR_SCHEME_PARENT_PAGE" val="2_11"/>
  <p:tag name="KSO_WM_UNIT_TYPE" val="i"/>
  <p:tag name="KSO_WM_UNIT_INDEX" val="79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80"/>
  <p:tag name="KSO_WM_UNIT_LAYERLEVEL" val="1"/>
  <p:tag name="KSO_WM_TAG_VERSION" val="1.0"/>
  <p:tag name="KSO_WM_BEAUTIFY_FLAG" val="#wm#"/>
  <p:tag name="KSO_WM_UNIT_COLOR_SCHEME_SHAPE_ID" val="258"/>
  <p:tag name="KSO_WM_UNIT_COLOR_SCHEME_PARENT_PAGE" val="2_11"/>
  <p:tag name="KSO_WM_UNIT_TYPE" val="i"/>
  <p:tag name="KSO_WM_UNIT_INDEX" val="80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2"/>
  <p:tag name="KSO_WM_UNIT_COLOR_SCHEME_PARENT_PAGE" val="2_1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81"/>
  <p:tag name="KSO_WM_UNIT_LAYERLEVEL" val="1"/>
  <p:tag name="KSO_WM_TAG_VERSION" val="1.0"/>
  <p:tag name="KSO_WM_BEAUTIFY_FLAG" val="#wm#"/>
  <p:tag name="KSO_WM_UNIT_COLOR_SCHEME_SHAPE_ID" val="259"/>
  <p:tag name="KSO_WM_UNIT_COLOR_SCHEME_PARENT_PAGE" val="2_11"/>
  <p:tag name="KSO_WM_UNIT_TYPE" val="i"/>
  <p:tag name="KSO_WM_UNIT_INDEX" val="81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82"/>
  <p:tag name="KSO_WM_UNIT_LAYERLEVEL" val="1"/>
  <p:tag name="KSO_WM_TAG_VERSION" val="1.0"/>
  <p:tag name="KSO_WM_BEAUTIFY_FLAG" val="#wm#"/>
  <p:tag name="KSO_WM_UNIT_COLOR_SCHEME_SHAPE_ID" val="260"/>
  <p:tag name="KSO_WM_UNIT_COLOR_SCHEME_PARENT_PAGE" val="2_11"/>
  <p:tag name="KSO_WM_UNIT_TYPE" val="i"/>
  <p:tag name="KSO_WM_UNIT_INDEX" val="82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83"/>
  <p:tag name="KSO_WM_UNIT_LAYERLEVEL" val="1"/>
  <p:tag name="KSO_WM_TAG_VERSION" val="1.0"/>
  <p:tag name="KSO_WM_BEAUTIFY_FLAG" val="#wm#"/>
  <p:tag name="KSO_WM_UNIT_COLOR_SCHEME_SHAPE_ID" val="261"/>
  <p:tag name="KSO_WM_UNIT_COLOR_SCHEME_PARENT_PAGE" val="2_11"/>
  <p:tag name="KSO_WM_UNIT_TYPE" val="i"/>
  <p:tag name="KSO_WM_UNIT_INDEX" val="83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84"/>
  <p:tag name="KSO_WM_UNIT_LAYERLEVEL" val="1"/>
  <p:tag name="KSO_WM_TAG_VERSION" val="1.0"/>
  <p:tag name="KSO_WM_BEAUTIFY_FLAG" val="#wm#"/>
  <p:tag name="KSO_WM_UNIT_COLOR_SCHEME_SHAPE_ID" val="262"/>
  <p:tag name="KSO_WM_UNIT_COLOR_SCHEME_PARENT_PAGE" val="2_11"/>
  <p:tag name="KSO_WM_UNIT_TYPE" val="i"/>
  <p:tag name="KSO_WM_UNIT_INDEX" val="84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85"/>
  <p:tag name="KSO_WM_UNIT_LAYERLEVEL" val="1"/>
  <p:tag name="KSO_WM_TAG_VERSION" val="1.0"/>
  <p:tag name="KSO_WM_BEAUTIFY_FLAG" val="#wm#"/>
  <p:tag name="KSO_WM_UNIT_COLOR_SCHEME_SHAPE_ID" val="263"/>
  <p:tag name="KSO_WM_UNIT_COLOR_SCHEME_PARENT_PAGE" val="2_11"/>
  <p:tag name="KSO_WM_UNIT_TYPE" val="i"/>
  <p:tag name="KSO_WM_UNIT_INDEX" val="85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86"/>
  <p:tag name="KSO_WM_UNIT_LAYERLEVEL" val="1"/>
  <p:tag name="KSO_WM_TAG_VERSION" val="1.0"/>
  <p:tag name="KSO_WM_BEAUTIFY_FLAG" val="#wm#"/>
  <p:tag name="KSO_WM_UNIT_COLOR_SCHEME_SHAPE_ID" val="264"/>
  <p:tag name="KSO_WM_UNIT_COLOR_SCHEME_PARENT_PAGE" val="2_11"/>
  <p:tag name="KSO_WM_UNIT_TYPE" val="i"/>
  <p:tag name="KSO_WM_UNIT_INDEX" val="86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87"/>
  <p:tag name="KSO_WM_UNIT_LAYERLEVEL" val="1"/>
  <p:tag name="KSO_WM_TAG_VERSION" val="1.0"/>
  <p:tag name="KSO_WM_BEAUTIFY_FLAG" val="#wm#"/>
  <p:tag name="KSO_WM_UNIT_COLOR_SCHEME_SHAPE_ID" val="265"/>
  <p:tag name="KSO_WM_UNIT_COLOR_SCHEME_PARENT_PAGE" val="2_11"/>
  <p:tag name="KSO_WM_UNIT_TYPE" val="i"/>
  <p:tag name="KSO_WM_UNIT_INDEX" val="87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88"/>
  <p:tag name="KSO_WM_UNIT_LAYERLEVEL" val="1"/>
  <p:tag name="KSO_WM_TAG_VERSION" val="1.0"/>
  <p:tag name="KSO_WM_BEAUTIFY_FLAG" val="#wm#"/>
  <p:tag name="KSO_WM_UNIT_COLOR_SCHEME_SHAPE_ID" val="266"/>
  <p:tag name="KSO_WM_UNIT_COLOR_SCHEME_PARENT_PAGE" val="2_11"/>
  <p:tag name="KSO_WM_UNIT_TYPE" val="i"/>
  <p:tag name="KSO_WM_UNIT_INDEX" val="88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89"/>
  <p:tag name="KSO_WM_UNIT_LAYERLEVEL" val="1"/>
  <p:tag name="KSO_WM_TAG_VERSION" val="1.0"/>
  <p:tag name="KSO_WM_BEAUTIFY_FLAG" val="#wm#"/>
  <p:tag name="KSO_WM_UNIT_COLOR_SCHEME_SHAPE_ID" val="267"/>
  <p:tag name="KSO_WM_UNIT_COLOR_SCHEME_PARENT_PAGE" val="2_11"/>
  <p:tag name="KSO_WM_UNIT_TYPE" val="i"/>
  <p:tag name="KSO_WM_UNIT_INDEX" val="89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90"/>
  <p:tag name="KSO_WM_UNIT_LAYERLEVEL" val="1"/>
  <p:tag name="KSO_WM_TAG_VERSION" val="1.0"/>
  <p:tag name="KSO_WM_BEAUTIFY_FLAG" val="#wm#"/>
  <p:tag name="KSO_WM_UNIT_COLOR_SCHEME_SHAPE_ID" val="268"/>
  <p:tag name="KSO_WM_UNIT_COLOR_SCHEME_PARENT_PAGE" val="2_11"/>
  <p:tag name="KSO_WM_UNIT_TYPE" val="i"/>
  <p:tag name="KSO_WM_UNIT_INDEX" val="90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3"/>
  <p:tag name="KSO_WM_UNIT_COLOR_SCHEME_PARENT_PAGE" val="2_1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91"/>
  <p:tag name="KSO_WM_UNIT_LAYERLEVEL" val="1"/>
  <p:tag name="KSO_WM_TAG_VERSION" val="1.0"/>
  <p:tag name="KSO_WM_BEAUTIFY_FLAG" val="#wm#"/>
  <p:tag name="KSO_WM_UNIT_COLOR_SCHEME_SHAPE_ID" val="269"/>
  <p:tag name="KSO_WM_UNIT_COLOR_SCHEME_PARENT_PAGE" val="2_11"/>
  <p:tag name="KSO_WM_UNIT_TYPE" val="i"/>
  <p:tag name="KSO_WM_UNIT_INDEX" val="91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92"/>
  <p:tag name="KSO_WM_UNIT_LAYERLEVEL" val="1"/>
  <p:tag name="KSO_WM_TAG_VERSION" val="1.0"/>
  <p:tag name="KSO_WM_BEAUTIFY_FLAG" val="#wm#"/>
  <p:tag name="KSO_WM_UNIT_COLOR_SCHEME_SHAPE_ID" val="270"/>
  <p:tag name="KSO_WM_UNIT_COLOR_SCHEME_PARENT_PAGE" val="2_11"/>
  <p:tag name="KSO_WM_UNIT_TYPE" val="i"/>
  <p:tag name="KSO_WM_UNIT_INDEX" val="92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93"/>
  <p:tag name="KSO_WM_UNIT_LAYERLEVEL" val="1"/>
  <p:tag name="KSO_WM_TAG_VERSION" val="1.0"/>
  <p:tag name="KSO_WM_BEAUTIFY_FLAG" val="#wm#"/>
  <p:tag name="KSO_WM_UNIT_COLOR_SCHEME_SHAPE_ID" val="271"/>
  <p:tag name="KSO_WM_UNIT_COLOR_SCHEME_PARENT_PAGE" val="2_11"/>
  <p:tag name="KSO_WM_UNIT_TYPE" val="i"/>
  <p:tag name="KSO_WM_UNIT_INDEX" val="93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94"/>
  <p:tag name="KSO_WM_UNIT_LAYERLEVEL" val="1"/>
  <p:tag name="KSO_WM_TAG_VERSION" val="1.0"/>
  <p:tag name="KSO_WM_BEAUTIFY_FLAG" val="#wm#"/>
  <p:tag name="KSO_WM_UNIT_COLOR_SCHEME_SHAPE_ID" val="272"/>
  <p:tag name="KSO_WM_UNIT_COLOR_SCHEME_PARENT_PAGE" val="2_11"/>
  <p:tag name="KSO_WM_UNIT_TYPE" val="i"/>
  <p:tag name="KSO_WM_UNIT_INDEX" val="94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95"/>
  <p:tag name="KSO_WM_UNIT_LAYERLEVEL" val="1"/>
  <p:tag name="KSO_WM_TAG_VERSION" val="1.0"/>
  <p:tag name="KSO_WM_BEAUTIFY_FLAG" val="#wm#"/>
  <p:tag name="KSO_WM_UNIT_COLOR_SCHEME_SHAPE_ID" val="273"/>
  <p:tag name="KSO_WM_UNIT_COLOR_SCHEME_PARENT_PAGE" val="2_11"/>
  <p:tag name="KSO_WM_UNIT_TYPE" val="i"/>
  <p:tag name="KSO_WM_UNIT_INDEX" val="95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96"/>
  <p:tag name="KSO_WM_UNIT_LAYERLEVEL" val="1"/>
  <p:tag name="KSO_WM_TAG_VERSION" val="1.0"/>
  <p:tag name="KSO_WM_BEAUTIFY_FLAG" val="#wm#"/>
  <p:tag name="KSO_WM_UNIT_COLOR_SCHEME_SHAPE_ID" val="274"/>
  <p:tag name="KSO_WM_UNIT_COLOR_SCHEME_PARENT_PAGE" val="2_11"/>
  <p:tag name="KSO_WM_UNIT_TYPE" val="i"/>
  <p:tag name="KSO_WM_UNIT_INDEX" val="96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97"/>
  <p:tag name="KSO_WM_UNIT_LAYERLEVEL" val="1"/>
  <p:tag name="KSO_WM_TAG_VERSION" val="1.0"/>
  <p:tag name="KSO_WM_BEAUTIFY_FLAG" val="#wm#"/>
  <p:tag name="KSO_WM_UNIT_COLOR_SCHEME_SHAPE_ID" val="275"/>
  <p:tag name="KSO_WM_UNIT_COLOR_SCHEME_PARENT_PAGE" val="2_11"/>
  <p:tag name="KSO_WM_UNIT_TYPE" val="i"/>
  <p:tag name="KSO_WM_UNIT_INDEX" val="97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98"/>
  <p:tag name="KSO_WM_UNIT_LAYERLEVEL" val="1"/>
  <p:tag name="KSO_WM_TAG_VERSION" val="1.0"/>
  <p:tag name="KSO_WM_BEAUTIFY_FLAG" val="#wm#"/>
  <p:tag name="KSO_WM_UNIT_COLOR_SCHEME_SHAPE_ID" val="276"/>
  <p:tag name="KSO_WM_UNIT_COLOR_SCHEME_PARENT_PAGE" val="2_11"/>
  <p:tag name="KSO_WM_UNIT_TYPE" val="i"/>
  <p:tag name="KSO_WM_UNIT_INDEX" val="98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99"/>
  <p:tag name="KSO_WM_UNIT_LAYERLEVEL" val="1"/>
  <p:tag name="KSO_WM_TAG_VERSION" val="1.0"/>
  <p:tag name="KSO_WM_BEAUTIFY_FLAG" val="#wm#"/>
  <p:tag name="KSO_WM_UNIT_COLOR_SCHEME_SHAPE_ID" val="277"/>
  <p:tag name="KSO_WM_UNIT_COLOR_SCHEME_PARENT_PAGE" val="2_11"/>
  <p:tag name="KSO_WM_UNIT_TYPE" val="i"/>
  <p:tag name="KSO_WM_UNIT_INDEX" val="99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00"/>
  <p:tag name="KSO_WM_UNIT_LAYERLEVEL" val="1"/>
  <p:tag name="KSO_WM_TAG_VERSION" val="1.0"/>
  <p:tag name="KSO_WM_BEAUTIFY_FLAG" val="#wm#"/>
  <p:tag name="KSO_WM_UNIT_COLOR_SCHEME_SHAPE_ID" val="278"/>
  <p:tag name="KSO_WM_UNIT_COLOR_SCHEME_PARENT_PAGE" val="2_11"/>
  <p:tag name="KSO_WM_UNIT_TYPE" val="i"/>
  <p:tag name="KSO_WM_UNIT_INDEX" val="10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4"/>
  <p:tag name="KSO_WM_UNIT_COLOR_SCHEME_PARENT_PAGE" val="2_1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01"/>
  <p:tag name="KSO_WM_UNIT_LAYERLEVEL" val="1"/>
  <p:tag name="KSO_WM_TAG_VERSION" val="1.0"/>
  <p:tag name="KSO_WM_BEAUTIFY_FLAG" val="#wm#"/>
  <p:tag name="KSO_WM_UNIT_COLOR_SCHEME_SHAPE_ID" val="279"/>
  <p:tag name="KSO_WM_UNIT_COLOR_SCHEME_PARENT_PAGE" val="2_11"/>
  <p:tag name="KSO_WM_UNIT_TYPE" val="i"/>
  <p:tag name="KSO_WM_UNIT_INDEX" val="101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02"/>
  <p:tag name="KSO_WM_UNIT_LAYERLEVEL" val="1"/>
  <p:tag name="KSO_WM_TAG_VERSION" val="1.0"/>
  <p:tag name="KSO_WM_BEAUTIFY_FLAG" val="#wm#"/>
  <p:tag name="KSO_WM_UNIT_COLOR_SCHEME_SHAPE_ID" val="280"/>
  <p:tag name="KSO_WM_UNIT_COLOR_SCHEME_PARENT_PAGE" val="2_11"/>
  <p:tag name="KSO_WM_UNIT_TYPE" val="i"/>
  <p:tag name="KSO_WM_UNIT_INDEX" val="102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03"/>
  <p:tag name="KSO_WM_UNIT_LAYERLEVEL" val="1"/>
  <p:tag name="KSO_WM_TAG_VERSION" val="1.0"/>
  <p:tag name="KSO_WM_BEAUTIFY_FLAG" val="#wm#"/>
  <p:tag name="KSO_WM_UNIT_COLOR_SCHEME_SHAPE_ID" val="281"/>
  <p:tag name="KSO_WM_UNIT_COLOR_SCHEME_PARENT_PAGE" val="2_11"/>
  <p:tag name="KSO_WM_UNIT_TYPE" val="i"/>
  <p:tag name="KSO_WM_UNIT_INDEX" val="103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04"/>
  <p:tag name="KSO_WM_UNIT_LAYERLEVEL" val="1"/>
  <p:tag name="KSO_WM_TAG_VERSION" val="1.0"/>
  <p:tag name="KSO_WM_BEAUTIFY_FLAG" val="#wm#"/>
  <p:tag name="KSO_WM_UNIT_COLOR_SCHEME_SHAPE_ID" val="282"/>
  <p:tag name="KSO_WM_UNIT_COLOR_SCHEME_PARENT_PAGE" val="2_11"/>
  <p:tag name="KSO_WM_UNIT_TYPE" val="i"/>
  <p:tag name="KSO_WM_UNIT_INDEX" val="104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05"/>
  <p:tag name="KSO_WM_UNIT_LAYERLEVEL" val="1"/>
  <p:tag name="KSO_WM_TAG_VERSION" val="1.0"/>
  <p:tag name="KSO_WM_BEAUTIFY_FLAG" val="#wm#"/>
  <p:tag name="KSO_WM_UNIT_COLOR_SCHEME_SHAPE_ID" val="283"/>
  <p:tag name="KSO_WM_UNIT_COLOR_SCHEME_PARENT_PAGE" val="2_11"/>
  <p:tag name="KSO_WM_UNIT_TYPE" val="i"/>
  <p:tag name="KSO_WM_UNIT_INDEX" val="105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06"/>
  <p:tag name="KSO_WM_UNIT_LAYERLEVEL" val="1"/>
  <p:tag name="KSO_WM_TAG_VERSION" val="1.0"/>
  <p:tag name="KSO_WM_BEAUTIFY_FLAG" val="#wm#"/>
  <p:tag name="KSO_WM_UNIT_COLOR_SCHEME_SHAPE_ID" val="284"/>
  <p:tag name="KSO_WM_UNIT_COLOR_SCHEME_PARENT_PAGE" val="2_11"/>
  <p:tag name="KSO_WM_UNIT_TYPE" val="i"/>
  <p:tag name="KSO_WM_UNIT_INDEX" val="106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07"/>
  <p:tag name="KSO_WM_UNIT_LAYERLEVEL" val="1"/>
  <p:tag name="KSO_WM_TAG_VERSION" val="1.0"/>
  <p:tag name="KSO_WM_BEAUTIFY_FLAG" val="#wm#"/>
  <p:tag name="KSO_WM_UNIT_COLOR_SCHEME_SHAPE_ID" val="285"/>
  <p:tag name="KSO_WM_UNIT_COLOR_SCHEME_PARENT_PAGE" val="2_11"/>
  <p:tag name="KSO_WM_UNIT_TYPE" val="i"/>
  <p:tag name="KSO_WM_UNIT_INDEX" val="107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08"/>
  <p:tag name="KSO_WM_UNIT_LAYERLEVEL" val="1"/>
  <p:tag name="KSO_WM_TAG_VERSION" val="1.0"/>
  <p:tag name="KSO_WM_BEAUTIFY_FLAG" val="#wm#"/>
  <p:tag name="KSO_WM_UNIT_COLOR_SCHEME_SHAPE_ID" val="286"/>
  <p:tag name="KSO_WM_UNIT_COLOR_SCHEME_PARENT_PAGE" val="2_11"/>
  <p:tag name="KSO_WM_UNIT_TYPE" val="i"/>
  <p:tag name="KSO_WM_UNIT_INDEX" val="108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09"/>
  <p:tag name="KSO_WM_UNIT_LAYERLEVEL" val="1"/>
  <p:tag name="KSO_WM_TAG_VERSION" val="1.0"/>
  <p:tag name="KSO_WM_BEAUTIFY_FLAG" val="#wm#"/>
  <p:tag name="KSO_WM_UNIT_COLOR_SCHEME_SHAPE_ID" val="287"/>
  <p:tag name="KSO_WM_UNIT_COLOR_SCHEME_PARENT_PAGE" val="2_11"/>
  <p:tag name="KSO_WM_UNIT_TYPE" val="i"/>
  <p:tag name="KSO_WM_UNIT_INDEX" val="109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10"/>
  <p:tag name="KSO_WM_UNIT_LAYERLEVEL" val="1"/>
  <p:tag name="KSO_WM_TAG_VERSION" val="1.0"/>
  <p:tag name="KSO_WM_BEAUTIFY_FLAG" val="#wm#"/>
  <p:tag name="KSO_WM_UNIT_COLOR_SCHEME_SHAPE_ID" val="288"/>
  <p:tag name="KSO_WM_UNIT_COLOR_SCHEME_PARENT_PAGE" val="2_11"/>
  <p:tag name="KSO_WM_UNIT_TYPE" val="i"/>
  <p:tag name="KSO_WM_UNIT_INDEX" val="110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5"/>
  <p:tag name="KSO_WM_UNIT_COLOR_SCHEME_PARENT_PAGE" val="2_1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11"/>
  <p:tag name="KSO_WM_UNIT_LAYERLEVEL" val="1"/>
  <p:tag name="KSO_WM_TAG_VERSION" val="1.0"/>
  <p:tag name="KSO_WM_BEAUTIFY_FLAG" val="#wm#"/>
  <p:tag name="KSO_WM_UNIT_COLOR_SCHEME_SHAPE_ID" val="289"/>
  <p:tag name="KSO_WM_UNIT_COLOR_SCHEME_PARENT_PAGE" val="2_11"/>
  <p:tag name="KSO_WM_UNIT_TYPE" val="i"/>
  <p:tag name="KSO_WM_UNIT_INDEX" val="111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12"/>
  <p:tag name="KSO_WM_UNIT_LAYERLEVEL" val="1"/>
  <p:tag name="KSO_WM_TAG_VERSION" val="1.0"/>
  <p:tag name="KSO_WM_BEAUTIFY_FLAG" val="#wm#"/>
  <p:tag name="KSO_WM_UNIT_COLOR_SCHEME_SHAPE_ID" val="290"/>
  <p:tag name="KSO_WM_UNIT_COLOR_SCHEME_PARENT_PAGE" val="2_11"/>
  <p:tag name="KSO_WM_UNIT_TYPE" val="i"/>
  <p:tag name="KSO_WM_UNIT_INDEX" val="112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13"/>
  <p:tag name="KSO_WM_UNIT_LAYERLEVEL" val="1"/>
  <p:tag name="KSO_WM_TAG_VERSION" val="1.0"/>
  <p:tag name="KSO_WM_BEAUTIFY_FLAG" val="#wm#"/>
  <p:tag name="KSO_WM_UNIT_COLOR_SCHEME_SHAPE_ID" val="291"/>
  <p:tag name="KSO_WM_UNIT_COLOR_SCHEME_PARENT_PAGE" val="2_11"/>
  <p:tag name="KSO_WM_UNIT_TYPE" val="i"/>
  <p:tag name="KSO_WM_UNIT_INDEX" val="113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14"/>
  <p:tag name="KSO_WM_UNIT_LAYERLEVEL" val="1"/>
  <p:tag name="KSO_WM_TAG_VERSION" val="1.0"/>
  <p:tag name="KSO_WM_BEAUTIFY_FLAG" val="#wm#"/>
  <p:tag name="KSO_WM_UNIT_COLOR_SCHEME_SHAPE_ID" val="292"/>
  <p:tag name="KSO_WM_UNIT_COLOR_SCHEME_PARENT_PAGE" val="2_11"/>
  <p:tag name="KSO_WM_UNIT_TYPE" val="i"/>
  <p:tag name="KSO_WM_UNIT_INDEX" val="114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15"/>
  <p:tag name="KSO_WM_UNIT_LAYERLEVEL" val="1"/>
  <p:tag name="KSO_WM_TAG_VERSION" val="1.0"/>
  <p:tag name="KSO_WM_BEAUTIFY_FLAG" val="#wm#"/>
  <p:tag name="KSO_WM_UNIT_COLOR_SCHEME_SHAPE_ID" val="293"/>
  <p:tag name="KSO_WM_UNIT_COLOR_SCHEME_PARENT_PAGE" val="2_11"/>
  <p:tag name="KSO_WM_UNIT_TYPE" val="i"/>
  <p:tag name="KSO_WM_UNIT_INDEX" val="115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16"/>
  <p:tag name="KSO_WM_UNIT_LAYERLEVEL" val="1"/>
  <p:tag name="KSO_WM_TAG_VERSION" val="1.0"/>
  <p:tag name="KSO_WM_BEAUTIFY_FLAG" val="#wm#"/>
  <p:tag name="KSO_WM_UNIT_COLOR_SCHEME_SHAPE_ID" val="294"/>
  <p:tag name="KSO_WM_UNIT_COLOR_SCHEME_PARENT_PAGE" val="2_11"/>
  <p:tag name="KSO_WM_UNIT_TYPE" val="i"/>
  <p:tag name="KSO_WM_UNIT_INDEX" val="116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17"/>
  <p:tag name="KSO_WM_UNIT_LAYERLEVEL" val="1"/>
  <p:tag name="KSO_WM_TAG_VERSION" val="1.0"/>
  <p:tag name="KSO_WM_BEAUTIFY_FLAG" val="#wm#"/>
  <p:tag name="KSO_WM_UNIT_COLOR_SCHEME_SHAPE_ID" val="295"/>
  <p:tag name="KSO_WM_UNIT_COLOR_SCHEME_PARENT_PAGE" val="2_11"/>
  <p:tag name="KSO_WM_UNIT_TYPE" val="i"/>
  <p:tag name="KSO_WM_UNIT_INDEX" val="117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18"/>
  <p:tag name="KSO_WM_UNIT_LAYERLEVEL" val="1"/>
  <p:tag name="KSO_WM_TAG_VERSION" val="1.0"/>
  <p:tag name="KSO_WM_BEAUTIFY_FLAG" val="#wm#"/>
  <p:tag name="KSO_WM_UNIT_COLOR_SCHEME_SHAPE_ID" val="296"/>
  <p:tag name="KSO_WM_UNIT_COLOR_SCHEME_PARENT_PAGE" val="2_11"/>
  <p:tag name="KSO_WM_UNIT_TYPE" val="i"/>
  <p:tag name="KSO_WM_UNIT_INDEX" val="118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19"/>
  <p:tag name="KSO_WM_UNIT_LAYERLEVEL" val="1"/>
  <p:tag name="KSO_WM_TAG_VERSION" val="1.0"/>
  <p:tag name="KSO_WM_BEAUTIFY_FLAG" val="#wm#"/>
  <p:tag name="KSO_WM_UNIT_COLOR_SCHEME_SHAPE_ID" val="297"/>
  <p:tag name="KSO_WM_UNIT_COLOR_SCHEME_PARENT_PAGE" val="2_11"/>
  <p:tag name="KSO_WM_UNIT_TYPE" val="i"/>
  <p:tag name="KSO_WM_UNIT_INDEX" val="119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20"/>
  <p:tag name="KSO_WM_UNIT_LAYERLEVEL" val="1"/>
  <p:tag name="KSO_WM_TAG_VERSION" val="1.0"/>
  <p:tag name="KSO_WM_BEAUTIFY_FLAG" val="#wm#"/>
  <p:tag name="KSO_WM_UNIT_COLOR_SCHEME_SHAPE_ID" val="298"/>
  <p:tag name="KSO_WM_UNIT_COLOR_SCHEME_PARENT_PAGE" val="2_11"/>
  <p:tag name="KSO_WM_UNIT_TYPE" val="i"/>
  <p:tag name="KSO_WM_UNIT_INDEX" val="120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6"/>
  <p:tag name="KSO_WM_UNIT_COLOR_SCHEME_PARENT_PAGE" val="2_1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21"/>
  <p:tag name="KSO_WM_UNIT_LAYERLEVEL" val="1"/>
  <p:tag name="KSO_WM_TAG_VERSION" val="1.0"/>
  <p:tag name="KSO_WM_BEAUTIFY_FLAG" val="#wm#"/>
  <p:tag name="KSO_WM_UNIT_COLOR_SCHEME_SHAPE_ID" val="299"/>
  <p:tag name="KSO_WM_UNIT_COLOR_SCHEME_PARENT_PAGE" val="2_11"/>
  <p:tag name="KSO_WM_UNIT_TYPE" val="i"/>
  <p:tag name="KSO_WM_UNIT_INDEX" val="121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22"/>
  <p:tag name="KSO_WM_UNIT_LAYERLEVEL" val="1"/>
  <p:tag name="KSO_WM_TAG_VERSION" val="1.0"/>
  <p:tag name="KSO_WM_BEAUTIFY_FLAG" val="#wm#"/>
  <p:tag name="KSO_WM_UNIT_COLOR_SCHEME_SHAPE_ID" val="300"/>
  <p:tag name="KSO_WM_UNIT_COLOR_SCHEME_PARENT_PAGE" val="2_11"/>
  <p:tag name="KSO_WM_UNIT_TYPE" val="i"/>
  <p:tag name="KSO_WM_UNIT_INDEX" val="122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23"/>
  <p:tag name="KSO_WM_UNIT_LAYERLEVEL" val="1"/>
  <p:tag name="KSO_WM_TAG_VERSION" val="1.0"/>
  <p:tag name="KSO_WM_BEAUTIFY_FLAG" val="#wm#"/>
  <p:tag name="KSO_WM_UNIT_COLOR_SCHEME_SHAPE_ID" val="301"/>
  <p:tag name="KSO_WM_UNIT_COLOR_SCHEME_PARENT_PAGE" val="2_11"/>
  <p:tag name="KSO_WM_UNIT_TYPE" val="i"/>
  <p:tag name="KSO_WM_UNIT_INDEX" val="123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24"/>
  <p:tag name="KSO_WM_UNIT_LAYERLEVEL" val="1"/>
  <p:tag name="KSO_WM_TAG_VERSION" val="1.0"/>
  <p:tag name="KSO_WM_BEAUTIFY_FLAG" val="#wm#"/>
  <p:tag name="KSO_WM_UNIT_COLOR_SCHEME_SHAPE_ID" val="302"/>
  <p:tag name="KSO_WM_UNIT_COLOR_SCHEME_PARENT_PAGE" val="2_11"/>
  <p:tag name="KSO_WM_UNIT_TYPE" val="i"/>
  <p:tag name="KSO_WM_UNIT_INDEX" val="124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25"/>
  <p:tag name="KSO_WM_UNIT_LAYERLEVEL" val="1"/>
  <p:tag name="KSO_WM_TAG_VERSION" val="1.0"/>
  <p:tag name="KSO_WM_BEAUTIFY_FLAG" val="#wm#"/>
  <p:tag name="KSO_WM_UNIT_COLOR_SCHEME_SHAPE_ID" val="303"/>
  <p:tag name="KSO_WM_UNIT_COLOR_SCHEME_PARENT_PAGE" val="2_11"/>
  <p:tag name="KSO_WM_UNIT_TYPE" val="i"/>
  <p:tag name="KSO_WM_UNIT_INDEX" val="125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26"/>
  <p:tag name="KSO_WM_UNIT_LAYERLEVEL" val="1"/>
  <p:tag name="KSO_WM_TAG_VERSION" val="1.0"/>
  <p:tag name="KSO_WM_BEAUTIFY_FLAG" val="#wm#"/>
  <p:tag name="KSO_WM_UNIT_COLOR_SCHEME_SHAPE_ID" val="304"/>
  <p:tag name="KSO_WM_UNIT_COLOR_SCHEME_PARENT_PAGE" val="2_11"/>
  <p:tag name="KSO_WM_UNIT_TYPE" val="i"/>
  <p:tag name="KSO_WM_UNIT_INDEX" val="126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27"/>
  <p:tag name="KSO_WM_UNIT_LAYERLEVEL" val="1"/>
  <p:tag name="KSO_WM_TAG_VERSION" val="1.0"/>
  <p:tag name="KSO_WM_BEAUTIFY_FLAG" val="#wm#"/>
  <p:tag name="KSO_WM_UNIT_COLOR_SCHEME_SHAPE_ID" val="305"/>
  <p:tag name="KSO_WM_UNIT_COLOR_SCHEME_PARENT_PAGE" val="2_11"/>
  <p:tag name="KSO_WM_UNIT_TYPE" val="i"/>
  <p:tag name="KSO_WM_UNIT_INDEX" val="127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28"/>
  <p:tag name="KSO_WM_UNIT_LAYERLEVEL" val="1"/>
  <p:tag name="KSO_WM_TAG_VERSION" val="1.0"/>
  <p:tag name="KSO_WM_BEAUTIFY_FLAG" val="#wm#"/>
  <p:tag name="KSO_WM_UNIT_COLOR_SCHEME_SHAPE_ID" val="306"/>
  <p:tag name="KSO_WM_UNIT_COLOR_SCHEME_PARENT_PAGE" val="2_11"/>
  <p:tag name="KSO_WM_UNIT_TYPE" val="i"/>
  <p:tag name="KSO_WM_UNIT_INDEX" val="128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29"/>
  <p:tag name="KSO_WM_UNIT_LAYERLEVEL" val="1"/>
  <p:tag name="KSO_WM_TAG_VERSION" val="1.0"/>
  <p:tag name="KSO_WM_BEAUTIFY_FLAG" val="#wm#"/>
  <p:tag name="KSO_WM_UNIT_COLOR_SCHEME_SHAPE_ID" val="307"/>
  <p:tag name="KSO_WM_UNIT_COLOR_SCHEME_PARENT_PAGE" val="2_11"/>
  <p:tag name="KSO_WM_UNIT_TYPE" val="i"/>
  <p:tag name="KSO_WM_UNIT_INDEX" val="129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30"/>
  <p:tag name="KSO_WM_UNIT_LAYERLEVEL" val="1"/>
  <p:tag name="KSO_WM_TAG_VERSION" val="1.0"/>
  <p:tag name="KSO_WM_BEAUTIFY_FLAG" val="#wm#"/>
  <p:tag name="KSO_WM_UNIT_COLOR_SCHEME_SHAPE_ID" val="308"/>
  <p:tag name="KSO_WM_UNIT_COLOR_SCHEME_PARENT_PAGE" val="2_11"/>
  <p:tag name="KSO_WM_UNIT_TYPE" val="i"/>
  <p:tag name="KSO_WM_UNIT_INDEX" val="130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7"/>
  <p:tag name="KSO_WM_UNIT_COLOR_SCHEME_PARENT_PAGE" val="2_1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31"/>
  <p:tag name="KSO_WM_UNIT_LAYERLEVEL" val="1"/>
  <p:tag name="KSO_WM_TAG_VERSION" val="1.0"/>
  <p:tag name="KSO_WM_BEAUTIFY_FLAG" val="#wm#"/>
  <p:tag name="KSO_WM_UNIT_COLOR_SCHEME_SHAPE_ID" val="309"/>
  <p:tag name="KSO_WM_UNIT_COLOR_SCHEME_PARENT_PAGE" val="2_11"/>
  <p:tag name="KSO_WM_UNIT_TYPE" val="i"/>
  <p:tag name="KSO_WM_UNIT_INDEX" val="131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32"/>
  <p:tag name="KSO_WM_UNIT_LAYERLEVEL" val="1"/>
  <p:tag name="KSO_WM_TAG_VERSION" val="1.0"/>
  <p:tag name="KSO_WM_BEAUTIFY_FLAG" val="#wm#"/>
  <p:tag name="KSO_WM_UNIT_COLOR_SCHEME_SHAPE_ID" val="310"/>
  <p:tag name="KSO_WM_UNIT_COLOR_SCHEME_PARENT_PAGE" val="2_11"/>
  <p:tag name="KSO_WM_UNIT_TYPE" val="i"/>
  <p:tag name="KSO_WM_UNIT_INDEX" val="132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33"/>
  <p:tag name="KSO_WM_UNIT_LAYERLEVEL" val="1"/>
  <p:tag name="KSO_WM_TAG_VERSION" val="1.0"/>
  <p:tag name="KSO_WM_BEAUTIFY_FLAG" val="#wm#"/>
  <p:tag name="KSO_WM_UNIT_COLOR_SCHEME_SHAPE_ID" val="311"/>
  <p:tag name="KSO_WM_UNIT_COLOR_SCHEME_PARENT_PAGE" val="2_11"/>
  <p:tag name="KSO_WM_UNIT_TYPE" val="i"/>
  <p:tag name="KSO_WM_UNIT_INDEX" val="133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34"/>
  <p:tag name="KSO_WM_UNIT_LAYERLEVEL" val="1"/>
  <p:tag name="KSO_WM_TAG_VERSION" val="1.0"/>
  <p:tag name="KSO_WM_BEAUTIFY_FLAG" val="#wm#"/>
  <p:tag name="KSO_WM_UNIT_COLOR_SCHEME_SHAPE_ID" val="312"/>
  <p:tag name="KSO_WM_UNIT_COLOR_SCHEME_PARENT_PAGE" val="2_11"/>
  <p:tag name="KSO_WM_UNIT_TYPE" val="i"/>
  <p:tag name="KSO_WM_UNIT_INDEX" val="134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35"/>
  <p:tag name="KSO_WM_UNIT_LAYERLEVEL" val="1"/>
  <p:tag name="KSO_WM_TAG_VERSION" val="1.0"/>
  <p:tag name="KSO_WM_BEAUTIFY_FLAG" val="#wm#"/>
  <p:tag name="KSO_WM_UNIT_COLOR_SCHEME_SHAPE_ID" val="313"/>
  <p:tag name="KSO_WM_UNIT_COLOR_SCHEME_PARENT_PAGE" val="2_11"/>
  <p:tag name="KSO_WM_UNIT_TYPE" val="i"/>
  <p:tag name="KSO_WM_UNIT_INDEX" val="135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36"/>
  <p:tag name="KSO_WM_UNIT_LAYERLEVEL" val="1"/>
  <p:tag name="KSO_WM_TAG_VERSION" val="1.0"/>
  <p:tag name="KSO_WM_BEAUTIFY_FLAG" val="#wm#"/>
  <p:tag name="KSO_WM_UNIT_COLOR_SCHEME_SHAPE_ID" val="314"/>
  <p:tag name="KSO_WM_UNIT_COLOR_SCHEME_PARENT_PAGE" val="2_11"/>
  <p:tag name="KSO_WM_UNIT_TYPE" val="i"/>
  <p:tag name="KSO_WM_UNIT_INDEX" val="136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37"/>
  <p:tag name="KSO_WM_UNIT_LAYERLEVEL" val="1"/>
  <p:tag name="KSO_WM_TAG_VERSION" val="1.0"/>
  <p:tag name="KSO_WM_BEAUTIFY_FLAG" val="#wm#"/>
  <p:tag name="KSO_WM_UNIT_TYPE" val="i"/>
  <p:tag name="KSO_WM_UNIT_INDEX" val="137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38"/>
  <p:tag name="KSO_WM_UNIT_LAYERLEVEL" val="1"/>
  <p:tag name="KSO_WM_TAG_VERSION" val="1.0"/>
  <p:tag name="KSO_WM_BEAUTIFY_FLAG" val="#wm#"/>
  <p:tag name="KSO_WM_UNIT_COLOR_SCHEME_SHAPE_ID" val="191"/>
  <p:tag name="KSO_WM_UNIT_COLOR_SCHEME_PARENT_PAGE" val="2_11"/>
  <p:tag name="KSO_WM_UNIT_TYPE" val="i"/>
  <p:tag name="KSO_WM_UNIT_INDEX" val="138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39"/>
  <p:tag name="KSO_WM_UNIT_LAYERLEVEL" val="1"/>
  <p:tag name="KSO_WM_TAG_VERSION" val="1.0"/>
  <p:tag name="KSO_WM_BEAUTIFY_FLAG" val="#wm#"/>
  <p:tag name="KSO_WM_UNIT_COLOR_SCHEME_SHAPE_ID" val="192"/>
  <p:tag name="KSO_WM_UNIT_COLOR_SCHEME_PARENT_PAGE" val="2_11"/>
  <p:tag name="KSO_WM_UNIT_TYPE" val="i"/>
  <p:tag name="KSO_WM_UNIT_INDEX" val="139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40"/>
  <p:tag name="KSO_WM_UNIT_LAYERLEVEL" val="1"/>
  <p:tag name="KSO_WM_TAG_VERSION" val="1.0"/>
  <p:tag name="KSO_WM_BEAUTIFY_FLAG" val="#wm#"/>
  <p:tag name="KSO_WM_UNIT_COLOR_SCHEME_SHAPE_ID" val="193"/>
  <p:tag name="KSO_WM_UNIT_COLOR_SCHEME_PARENT_PAGE" val="2_11"/>
  <p:tag name="KSO_WM_UNIT_TYPE" val="i"/>
  <p:tag name="KSO_WM_UNIT_INDEX" val="14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4"/>
  <p:tag name="KSO_WM_UNIT_COLOR_SCHEME_PARENT_PAGE" val="2_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8"/>
  <p:tag name="KSO_WM_UNIT_COLOR_SCHEME_PARENT_PAGE" val="2_1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41"/>
  <p:tag name="KSO_WM_UNIT_LAYERLEVEL" val="1"/>
  <p:tag name="KSO_WM_TAG_VERSION" val="1.0"/>
  <p:tag name="KSO_WM_BEAUTIFY_FLAG" val="#wm#"/>
  <p:tag name="KSO_WM_UNIT_COLOR_SCHEME_SHAPE_ID" val="194"/>
  <p:tag name="KSO_WM_UNIT_COLOR_SCHEME_PARENT_PAGE" val="2_11"/>
  <p:tag name="KSO_WM_UNIT_TYPE" val="i"/>
  <p:tag name="KSO_WM_UNIT_INDEX" val="141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42"/>
  <p:tag name="KSO_WM_UNIT_LAYERLEVEL" val="1"/>
  <p:tag name="KSO_WM_TAG_VERSION" val="1.0"/>
  <p:tag name="KSO_WM_BEAUTIFY_FLAG" val="#wm#"/>
  <p:tag name="KSO_WM_UNIT_COLOR_SCHEME_SHAPE_ID" val="195"/>
  <p:tag name="KSO_WM_UNIT_COLOR_SCHEME_PARENT_PAGE" val="2_11"/>
  <p:tag name="KSO_WM_UNIT_TYPE" val="i"/>
  <p:tag name="KSO_WM_UNIT_INDEX" val="142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43"/>
  <p:tag name="KSO_WM_UNIT_LAYERLEVEL" val="1"/>
  <p:tag name="KSO_WM_TAG_VERSION" val="1.0"/>
  <p:tag name="KSO_WM_BEAUTIFY_FLAG" val="#wm#"/>
  <p:tag name="KSO_WM_UNIT_COLOR_SCHEME_SHAPE_ID" val="196"/>
  <p:tag name="KSO_WM_UNIT_COLOR_SCHEME_PARENT_PAGE" val="2_11"/>
  <p:tag name="KSO_WM_UNIT_TYPE" val="i"/>
  <p:tag name="KSO_WM_UNIT_INDEX" val="143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44"/>
  <p:tag name="KSO_WM_UNIT_LAYERLEVEL" val="1"/>
  <p:tag name="KSO_WM_TAG_VERSION" val="1.0"/>
  <p:tag name="KSO_WM_BEAUTIFY_FLAG" val="#wm#"/>
  <p:tag name="KSO_WM_UNIT_COLOR_SCHEME_SHAPE_ID" val="197"/>
  <p:tag name="KSO_WM_UNIT_COLOR_SCHEME_PARENT_PAGE" val="2_11"/>
  <p:tag name="KSO_WM_UNIT_TYPE" val="i"/>
  <p:tag name="KSO_WM_UNIT_INDEX" val="144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45"/>
  <p:tag name="KSO_WM_UNIT_LAYERLEVEL" val="1"/>
  <p:tag name="KSO_WM_TAG_VERSION" val="1.0"/>
  <p:tag name="KSO_WM_BEAUTIFY_FLAG" val="#wm#"/>
  <p:tag name="KSO_WM_UNIT_TYPE" val="i"/>
  <p:tag name="KSO_WM_UNIT_INDEX" val="145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46"/>
  <p:tag name="KSO_WM_UNIT_LAYERLEVEL" val="1"/>
  <p:tag name="KSO_WM_TAG_VERSION" val="1.0"/>
  <p:tag name="KSO_WM_BEAUTIFY_FLAG" val="#wm#"/>
  <p:tag name="KSO_WM_UNIT_COLOR_SCHEME_SHAPE_ID" val="315"/>
  <p:tag name="KSO_WM_UNIT_COLOR_SCHEME_PARENT_PAGE" val="2_11"/>
  <p:tag name="KSO_WM_UNIT_TYPE" val="i"/>
  <p:tag name="KSO_WM_UNIT_INDEX" val="146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47"/>
  <p:tag name="KSO_WM_UNIT_LAYERLEVEL" val="1"/>
  <p:tag name="KSO_WM_TAG_VERSION" val="1.0"/>
  <p:tag name="KSO_WM_BEAUTIFY_FLAG" val="#wm#"/>
  <p:tag name="KSO_WM_UNIT_COLOR_SCHEME_SHAPE_ID" val="316"/>
  <p:tag name="KSO_WM_UNIT_COLOR_SCHEME_PARENT_PAGE" val="2_11"/>
  <p:tag name="KSO_WM_UNIT_TYPE" val="i"/>
  <p:tag name="KSO_WM_UNIT_INDEX" val="147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48"/>
  <p:tag name="KSO_WM_UNIT_LAYERLEVEL" val="1"/>
  <p:tag name="KSO_WM_TAG_VERSION" val="1.0"/>
  <p:tag name="KSO_WM_BEAUTIFY_FLAG" val="#wm#"/>
  <p:tag name="KSO_WM_UNIT_COLOR_SCHEME_SHAPE_ID" val="317"/>
  <p:tag name="KSO_WM_UNIT_COLOR_SCHEME_PARENT_PAGE" val="2_11"/>
  <p:tag name="KSO_WM_UNIT_TYPE" val="i"/>
  <p:tag name="KSO_WM_UNIT_INDEX" val="148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49"/>
  <p:tag name="KSO_WM_UNIT_LAYERLEVEL" val="1"/>
  <p:tag name="KSO_WM_TAG_VERSION" val="1.0"/>
  <p:tag name="KSO_WM_BEAUTIFY_FLAG" val="#wm#"/>
  <p:tag name="KSO_WM_UNIT_COLOR_SCHEME_SHAPE_ID" val="318"/>
  <p:tag name="KSO_WM_UNIT_COLOR_SCHEME_PARENT_PAGE" val="2_11"/>
  <p:tag name="KSO_WM_UNIT_TYPE" val="i"/>
  <p:tag name="KSO_WM_UNIT_INDEX" val="149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50"/>
  <p:tag name="KSO_WM_UNIT_LAYERLEVEL" val="1"/>
  <p:tag name="KSO_WM_TAG_VERSION" val="1.0"/>
  <p:tag name="KSO_WM_BEAUTIFY_FLAG" val="#wm#"/>
  <p:tag name="KSO_WM_UNIT_COLOR_SCHEME_SHAPE_ID" val="319"/>
  <p:tag name="KSO_WM_UNIT_COLOR_SCHEME_PARENT_PAGE" val="2_11"/>
  <p:tag name="KSO_WM_UNIT_TYPE" val="i"/>
  <p:tag name="KSO_WM_UNIT_INDEX" val="150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9"/>
  <p:tag name="KSO_WM_UNIT_COLOR_SCHEME_PARENT_PAGE" val="2_1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51"/>
  <p:tag name="KSO_WM_UNIT_LAYERLEVEL" val="1"/>
  <p:tag name="KSO_WM_TAG_VERSION" val="1.0"/>
  <p:tag name="KSO_WM_BEAUTIFY_FLAG" val="#wm#"/>
  <p:tag name="KSO_WM_UNIT_COLOR_SCHEME_SHAPE_ID" val="320"/>
  <p:tag name="KSO_WM_UNIT_COLOR_SCHEME_PARENT_PAGE" val="2_11"/>
  <p:tag name="KSO_WM_UNIT_TYPE" val="i"/>
  <p:tag name="KSO_WM_UNIT_INDEX" val="151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52"/>
  <p:tag name="KSO_WM_UNIT_LAYERLEVEL" val="1"/>
  <p:tag name="KSO_WM_TAG_VERSION" val="1.0"/>
  <p:tag name="KSO_WM_BEAUTIFY_FLAG" val="#wm#"/>
  <p:tag name="KSO_WM_UNIT_COLOR_SCHEME_SHAPE_ID" val="321"/>
  <p:tag name="KSO_WM_UNIT_COLOR_SCHEME_PARENT_PAGE" val="2_11"/>
  <p:tag name="KSO_WM_UNIT_TYPE" val="i"/>
  <p:tag name="KSO_WM_UNIT_INDEX" val="152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53"/>
  <p:tag name="KSO_WM_UNIT_LAYERLEVEL" val="1"/>
  <p:tag name="KSO_WM_TAG_VERSION" val="1.0"/>
  <p:tag name="KSO_WM_BEAUTIFY_FLAG" val="#wm#"/>
  <p:tag name="KSO_WM_UNIT_COLOR_SCHEME_SHAPE_ID" val="322"/>
  <p:tag name="KSO_WM_UNIT_COLOR_SCHEME_PARENT_PAGE" val="2_11"/>
  <p:tag name="KSO_WM_UNIT_TYPE" val="i"/>
  <p:tag name="KSO_WM_UNIT_INDEX" val="153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54"/>
  <p:tag name="KSO_WM_UNIT_LAYERLEVEL" val="1"/>
  <p:tag name="KSO_WM_TAG_VERSION" val="1.0"/>
  <p:tag name="KSO_WM_BEAUTIFY_FLAG" val="#wm#"/>
  <p:tag name="KSO_WM_UNIT_COLOR_SCHEME_SHAPE_ID" val="323"/>
  <p:tag name="KSO_WM_UNIT_COLOR_SCHEME_PARENT_PAGE" val="2_11"/>
  <p:tag name="KSO_WM_UNIT_TYPE" val="i"/>
  <p:tag name="KSO_WM_UNIT_INDEX" val="154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55"/>
  <p:tag name="KSO_WM_UNIT_LAYERLEVEL" val="1"/>
  <p:tag name="KSO_WM_TAG_VERSION" val="1.0"/>
  <p:tag name="KSO_WM_BEAUTIFY_FLAG" val="#wm#"/>
  <p:tag name="KSO_WM_UNIT_COLOR_SCHEME_SHAPE_ID" val="324"/>
  <p:tag name="KSO_WM_UNIT_COLOR_SCHEME_PARENT_PAGE" val="2_11"/>
  <p:tag name="KSO_WM_UNIT_TYPE" val="i"/>
  <p:tag name="KSO_WM_UNIT_INDEX" val="155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56"/>
  <p:tag name="KSO_WM_UNIT_LAYERLEVEL" val="1"/>
  <p:tag name="KSO_WM_TAG_VERSION" val="1.0"/>
  <p:tag name="KSO_WM_BEAUTIFY_FLAG" val="#wm#"/>
  <p:tag name="KSO_WM_UNIT_COLOR_SCHEME_SHAPE_ID" val="325"/>
  <p:tag name="KSO_WM_UNIT_COLOR_SCHEME_PARENT_PAGE" val="2_11"/>
  <p:tag name="KSO_WM_UNIT_TYPE" val="i"/>
  <p:tag name="KSO_WM_UNIT_INDEX" val="156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57"/>
  <p:tag name="KSO_WM_UNIT_LAYERLEVEL" val="1"/>
  <p:tag name="KSO_WM_TAG_VERSION" val="1.0"/>
  <p:tag name="KSO_WM_BEAUTIFY_FLAG" val="#wm#"/>
  <p:tag name="KSO_WM_UNIT_COLOR_SCHEME_SHAPE_ID" val="326"/>
  <p:tag name="KSO_WM_UNIT_COLOR_SCHEME_PARENT_PAGE" val="2_11"/>
  <p:tag name="KSO_WM_UNIT_TYPE" val="i"/>
  <p:tag name="KSO_WM_UNIT_INDEX" val="157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58"/>
  <p:tag name="KSO_WM_UNIT_LAYERLEVEL" val="1"/>
  <p:tag name="KSO_WM_TAG_VERSION" val="1.0"/>
  <p:tag name="KSO_WM_BEAUTIFY_FLAG" val="#wm#"/>
  <p:tag name="KSO_WM_UNIT_COLOR_SCHEME_SHAPE_ID" val="327"/>
  <p:tag name="KSO_WM_UNIT_COLOR_SCHEME_PARENT_PAGE" val="2_11"/>
  <p:tag name="KSO_WM_UNIT_TYPE" val="i"/>
  <p:tag name="KSO_WM_UNIT_INDEX" val="158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59"/>
  <p:tag name="KSO_WM_UNIT_LAYERLEVEL" val="1"/>
  <p:tag name="KSO_WM_TAG_VERSION" val="1.0"/>
  <p:tag name="KSO_WM_BEAUTIFY_FLAG" val="#wm#"/>
  <p:tag name="KSO_WM_UNIT_COLOR_SCHEME_SHAPE_ID" val="328"/>
  <p:tag name="KSO_WM_UNIT_COLOR_SCHEME_PARENT_PAGE" val="2_11"/>
  <p:tag name="KSO_WM_UNIT_TYPE" val="i"/>
  <p:tag name="KSO_WM_UNIT_INDEX" val="159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60"/>
  <p:tag name="KSO_WM_UNIT_LAYERLEVEL" val="1"/>
  <p:tag name="KSO_WM_TAG_VERSION" val="1.0"/>
  <p:tag name="KSO_WM_BEAUTIFY_FLAG" val="#wm#"/>
  <p:tag name="KSO_WM_UNIT_COLOR_SCHEME_SHAPE_ID" val="329"/>
  <p:tag name="KSO_WM_UNIT_COLOR_SCHEME_PARENT_PAGE" val="2_11"/>
  <p:tag name="KSO_WM_UNIT_TYPE" val="i"/>
  <p:tag name="KSO_WM_UNIT_INDEX" val="160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0"/>
  <p:tag name="KSO_WM_UNIT_COLOR_SCHEME_PARENT_PAGE" val="2_1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61"/>
  <p:tag name="KSO_WM_UNIT_LAYERLEVEL" val="1"/>
  <p:tag name="KSO_WM_TAG_VERSION" val="1.0"/>
  <p:tag name="KSO_WM_BEAUTIFY_FLAG" val="#wm#"/>
  <p:tag name="KSO_WM_UNIT_COLOR_SCHEME_SHAPE_ID" val="330"/>
  <p:tag name="KSO_WM_UNIT_COLOR_SCHEME_PARENT_PAGE" val="2_11"/>
  <p:tag name="KSO_WM_UNIT_TYPE" val="i"/>
  <p:tag name="KSO_WM_UNIT_INDEX" val="161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62"/>
  <p:tag name="KSO_WM_UNIT_LAYERLEVEL" val="1"/>
  <p:tag name="KSO_WM_TAG_VERSION" val="1.0"/>
  <p:tag name="KSO_WM_BEAUTIFY_FLAG" val="#wm#"/>
  <p:tag name="KSO_WM_UNIT_COLOR_SCHEME_SHAPE_ID" val="331"/>
  <p:tag name="KSO_WM_UNIT_COLOR_SCHEME_PARENT_PAGE" val="2_11"/>
  <p:tag name="KSO_WM_UNIT_TYPE" val="i"/>
  <p:tag name="KSO_WM_UNIT_INDEX" val="162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63"/>
  <p:tag name="KSO_WM_UNIT_LAYERLEVEL" val="1"/>
  <p:tag name="KSO_WM_TAG_VERSION" val="1.0"/>
  <p:tag name="KSO_WM_BEAUTIFY_FLAG" val="#wm#"/>
  <p:tag name="KSO_WM_UNIT_COLOR_SCHEME_SHAPE_ID" val="332"/>
  <p:tag name="KSO_WM_UNIT_COLOR_SCHEME_PARENT_PAGE" val="2_11"/>
  <p:tag name="KSO_WM_UNIT_TYPE" val="i"/>
  <p:tag name="KSO_WM_UNIT_INDEX" val="163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2"/>
  <p:tag name="KSO_WM_UNIT_COLOR_SCHEME_PARENT_PAGE" val="2_5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3"/>
  <p:tag name="KSO_WM_UNIT_COLOR_SCHEME_PARENT_PAGE" val="2_5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4"/>
  <p:tag name="KSO_WM_UNIT_COLOR_SCHEME_PARENT_PAGE" val="2_5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5"/>
  <p:tag name="KSO_WM_UNIT_COLOR_SCHEME_PARENT_PAGE" val="2_5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6"/>
  <p:tag name="KSO_WM_UNIT_COLOR_SCHEME_PARENT_PAGE" val="2_5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7"/>
  <p:tag name="KSO_WM_UNIT_COLOR_SCHEME_PARENT_PAGE" val="2_5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8"/>
  <p:tag name="KSO_WM_UNIT_COLOR_SCHEME_PARENT_PAGE" val="2_5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1"/>
  <p:tag name="KSO_WM_UNIT_COLOR_SCHEME_PARENT_PAGE" val="2_1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9"/>
  <p:tag name="KSO_WM_UNIT_COLOR_SCHEME_PARENT_PAGE" val="2_5"/>
</p:tagLst>
</file>

<file path=ppt/tags/tag831.xml><?xml version="1.0" encoding="utf-8"?>
<p:tagLst xmlns:p="http://schemas.openxmlformats.org/presentationml/2006/main">
  <p:tag name="KSO_WM_SLIDE_COLORSCHEME_VERSION" val="3.2"/>
  <p:tag name="KSO_WM_UNIT_COLOR_SCHEME_SHAPE_ID" val="10"/>
  <p:tag name="KSO_WM_UNIT_COLOR_SCHEME_PARENT_PAGE" val="2_5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COLOR_SCHEME_SHAPE_ID" val="170"/>
  <p:tag name="KSO_WM_UNIT_COLOR_SCHEME_PARENT_PAGE" val="2_11"/>
  <p:tag name="KSO_WM_UNIT_TYPE" val="i"/>
  <p:tag name="KSO_WM_UNIT_INDEX" val="1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1.0"/>
  <p:tag name="KSO_WM_BEAUTIFY_FLAG" val="#wm#"/>
  <p:tag name="KSO_WM_UNIT_COLOR_SCHEME_SHAPE_ID" val="174"/>
  <p:tag name="KSO_WM_UNIT_COLOR_SCHEME_PARENT_PAGE" val="2_11"/>
  <p:tag name="KSO_WM_UNIT_TYPE" val="i"/>
  <p:tag name="KSO_WM_UNIT_INDEX" val="3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BEAUTIFY_FLAG" val="#wm#"/>
  <p:tag name="KSO_WM_UNIT_COLOR_SCHEME_SHAPE_ID" val="175"/>
  <p:tag name="KSO_WM_UNIT_COLOR_SCHEME_PARENT_PAGE" val="2_11"/>
  <p:tag name="KSO_WM_UNIT_TYPE" val="i"/>
  <p:tag name="KSO_WM_UNIT_INDEX" val="4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1.0"/>
  <p:tag name="KSO_WM_BEAUTIFY_FLAG" val="#wm#"/>
  <p:tag name="KSO_WM_UNIT_COLOR_SCHEME_SHAPE_ID" val="176"/>
  <p:tag name="KSO_WM_UNIT_COLOR_SCHEME_PARENT_PAGE" val="2_11"/>
  <p:tag name="KSO_WM_UNIT_TYPE" val="i"/>
  <p:tag name="KSO_WM_UNIT_INDEX" val="5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"/>
  <p:tag name="KSO_WM_UNIT_LAYERLEVEL" val="1"/>
  <p:tag name="KSO_WM_TAG_VERSION" val="1.0"/>
  <p:tag name="KSO_WM_BEAUTIFY_FLAG" val="#wm#"/>
  <p:tag name="KSO_WM_UNIT_COLOR_SCHEME_SHAPE_ID" val="177"/>
  <p:tag name="KSO_WM_UNIT_COLOR_SCHEME_PARENT_PAGE" val="2_11"/>
  <p:tag name="KSO_WM_UNIT_TYPE" val="i"/>
  <p:tag name="KSO_WM_UNIT_INDEX" val="6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"/>
  <p:tag name="KSO_WM_UNIT_LAYERLEVEL" val="1"/>
  <p:tag name="KSO_WM_TAG_VERSION" val="1.0"/>
  <p:tag name="KSO_WM_BEAUTIFY_FLAG" val="#wm#"/>
  <p:tag name="KSO_WM_UNIT_COLOR_SCHEME_SHAPE_ID" val="180"/>
  <p:tag name="KSO_WM_UNIT_COLOR_SCHEME_PARENT_PAGE" val="2_11"/>
  <p:tag name="KSO_WM_UNIT_TYPE" val="i"/>
  <p:tag name="KSO_WM_UNIT_INDEX" val="7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"/>
  <p:tag name="KSO_WM_UNIT_LAYERLEVEL" val="1"/>
  <p:tag name="KSO_WM_TAG_VERSION" val="1.0"/>
  <p:tag name="KSO_WM_BEAUTIFY_FLAG" val="#wm#"/>
  <p:tag name="KSO_WM_UNIT_COLOR_SCHEME_SHAPE_ID" val="173"/>
  <p:tag name="KSO_WM_UNIT_COLOR_SCHEME_PARENT_PAGE" val="2_11"/>
  <p:tag name="KSO_WM_UNIT_TYPE" val="i"/>
  <p:tag name="KSO_WM_UNIT_INDEX" val="8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2"/>
  <p:tag name="KSO_WM_UNIT_COLOR_SCHEME_PARENT_PAGE" val="2_1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"/>
  <p:tag name="KSO_WM_UNIT_LAYERLEVEL" val="1"/>
  <p:tag name="KSO_WM_TAG_VERSION" val="1.0"/>
  <p:tag name="KSO_WM_BEAUTIFY_FLAG" val="#wm#"/>
  <p:tag name="KSO_WM_UNIT_COLOR_SCHEME_SHAPE_ID" val="178"/>
  <p:tag name="KSO_WM_UNIT_COLOR_SCHEME_PARENT_PAGE" val="2_11"/>
  <p:tag name="KSO_WM_UNIT_TYPE" val="i"/>
  <p:tag name="KSO_WM_UNIT_INDEX" val="9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"/>
  <p:tag name="KSO_WM_UNIT_LAYERLEVEL" val="1"/>
  <p:tag name="KSO_WM_TAG_VERSION" val="1.0"/>
  <p:tag name="KSO_WM_BEAUTIFY_FLAG" val="#wm#"/>
  <p:tag name="KSO_WM_UNIT_COLOR_SCHEME_SHAPE_ID" val="179"/>
  <p:tag name="KSO_WM_UNIT_COLOR_SCHEME_PARENT_PAGE" val="2_11"/>
  <p:tag name="KSO_WM_UNIT_TYPE" val="i"/>
  <p:tag name="KSO_WM_UNIT_INDEX" val="10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1"/>
  <p:tag name="KSO_WM_UNIT_LAYERLEVEL" val="1"/>
  <p:tag name="KSO_WM_TAG_VERSION" val="1.0"/>
  <p:tag name="KSO_WM_BEAUTIFY_FLAG" val="#wm#"/>
  <p:tag name="KSO_WM_UNIT_COLOR_SCHEME_SHAPE_ID" val="181"/>
  <p:tag name="KSO_WM_UNIT_COLOR_SCHEME_PARENT_PAGE" val="2_11"/>
  <p:tag name="KSO_WM_UNIT_TYPE" val="i"/>
  <p:tag name="KSO_WM_UNIT_INDEX" val="11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2"/>
  <p:tag name="KSO_WM_UNIT_LAYERLEVEL" val="1"/>
  <p:tag name="KSO_WM_TAG_VERSION" val="1.0"/>
  <p:tag name="KSO_WM_BEAUTIFY_FLAG" val="#wm#"/>
  <p:tag name="KSO_WM_UNIT_COLOR_SCHEME_SHAPE_ID" val="182"/>
  <p:tag name="KSO_WM_UNIT_COLOR_SCHEME_PARENT_PAGE" val="2_11"/>
  <p:tag name="KSO_WM_UNIT_TYPE" val="i"/>
  <p:tag name="KSO_WM_UNIT_INDEX" val="12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3"/>
  <p:tag name="KSO_WM_UNIT_LAYERLEVEL" val="1"/>
  <p:tag name="KSO_WM_TAG_VERSION" val="1.0"/>
  <p:tag name="KSO_WM_BEAUTIFY_FLAG" val="#wm#"/>
  <p:tag name="KSO_WM_UNIT_COLOR_SCHEME_SHAPE_ID" val="183"/>
  <p:tag name="KSO_WM_UNIT_COLOR_SCHEME_PARENT_PAGE" val="2_11"/>
  <p:tag name="KSO_WM_UNIT_TYPE" val="i"/>
  <p:tag name="KSO_WM_UNIT_INDEX" val="13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4"/>
  <p:tag name="KSO_WM_UNIT_LAYERLEVEL" val="1"/>
  <p:tag name="KSO_WM_TAG_VERSION" val="1.0"/>
  <p:tag name="KSO_WM_BEAUTIFY_FLAG" val="#wm#"/>
  <p:tag name="KSO_WM_UNIT_COLOR_SCHEME_SHAPE_ID" val="184"/>
  <p:tag name="KSO_WM_UNIT_COLOR_SCHEME_PARENT_PAGE" val="2_11"/>
  <p:tag name="KSO_WM_UNIT_TYPE" val="i"/>
  <p:tag name="KSO_WM_UNIT_INDEX" val="14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5"/>
  <p:tag name="KSO_WM_UNIT_LAYERLEVEL" val="1"/>
  <p:tag name="KSO_WM_TAG_VERSION" val="1.0"/>
  <p:tag name="KSO_WM_BEAUTIFY_FLAG" val="#wm#"/>
  <p:tag name="KSO_WM_UNIT_COLOR_SCHEME_SHAPE_ID" val="186"/>
  <p:tag name="KSO_WM_UNIT_COLOR_SCHEME_PARENT_PAGE" val="2_11"/>
  <p:tag name="KSO_WM_UNIT_TYPE" val="i"/>
  <p:tag name="KSO_WM_UNIT_INDEX" val="15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6"/>
  <p:tag name="KSO_WM_UNIT_LAYERLEVEL" val="1"/>
  <p:tag name="KSO_WM_TAG_VERSION" val="1.0"/>
  <p:tag name="KSO_WM_BEAUTIFY_FLAG" val="#wm#"/>
  <p:tag name="KSO_WM_UNIT_COLOR_SCHEME_SHAPE_ID" val="187"/>
  <p:tag name="KSO_WM_UNIT_COLOR_SCHEME_PARENT_PAGE" val="2_11"/>
  <p:tag name="KSO_WM_UNIT_TYPE" val="i"/>
  <p:tag name="KSO_WM_UNIT_INDEX" val="16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7"/>
  <p:tag name="KSO_WM_UNIT_LAYERLEVEL" val="1"/>
  <p:tag name="KSO_WM_TAG_VERSION" val="1.0"/>
  <p:tag name="KSO_WM_BEAUTIFY_FLAG" val="#wm#"/>
  <p:tag name="KSO_WM_UNIT_COLOR_SCHEME_SHAPE_ID" val="188"/>
  <p:tag name="KSO_WM_UNIT_COLOR_SCHEME_PARENT_PAGE" val="2_11"/>
  <p:tag name="KSO_WM_UNIT_TYPE" val="i"/>
  <p:tag name="KSO_WM_UNIT_INDEX" val="17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8"/>
  <p:tag name="KSO_WM_UNIT_LAYERLEVEL" val="1"/>
  <p:tag name="KSO_WM_TAG_VERSION" val="1.0"/>
  <p:tag name="KSO_WM_BEAUTIFY_FLAG" val="#wm#"/>
  <p:tag name="KSO_WM_UNIT_COLOR_SCHEME_SHAPE_ID" val="189"/>
  <p:tag name="KSO_WM_UNIT_COLOR_SCHEME_PARENT_PAGE" val="2_11"/>
  <p:tag name="KSO_WM_UNIT_TYPE" val="i"/>
  <p:tag name="KSO_WM_UNIT_INDEX" val="18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3"/>
  <p:tag name="KSO_WM_UNIT_COLOR_SCHEME_PARENT_PAGE" val="2_1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9"/>
  <p:tag name="KSO_WM_UNIT_LAYERLEVEL" val="1"/>
  <p:tag name="KSO_WM_TAG_VERSION" val="1.0"/>
  <p:tag name="KSO_WM_BEAUTIFY_FLAG" val="#wm#"/>
  <p:tag name="KSO_WM_UNIT_COLOR_SCHEME_SHAPE_ID" val="190"/>
  <p:tag name="KSO_WM_UNIT_COLOR_SCHEME_PARENT_PAGE" val="2_11"/>
  <p:tag name="KSO_WM_UNIT_TYPE" val="i"/>
  <p:tag name="KSO_WM_UNIT_INDEX" val="19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0"/>
  <p:tag name="KSO_WM_UNIT_LAYERLEVEL" val="1"/>
  <p:tag name="KSO_WM_TAG_VERSION" val="1.0"/>
  <p:tag name="KSO_WM_BEAUTIFY_FLAG" val="#wm#"/>
  <p:tag name="KSO_WM_UNIT_COLOR_SCHEME_SHAPE_ID" val="198"/>
  <p:tag name="KSO_WM_UNIT_COLOR_SCHEME_PARENT_PAGE" val="2_11"/>
  <p:tag name="KSO_WM_UNIT_TYPE" val="i"/>
  <p:tag name="KSO_WM_UNIT_INDEX" val="20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1"/>
  <p:tag name="KSO_WM_UNIT_LAYERLEVEL" val="1"/>
  <p:tag name="KSO_WM_TAG_VERSION" val="1.0"/>
  <p:tag name="KSO_WM_BEAUTIFY_FLAG" val="#wm#"/>
  <p:tag name="KSO_WM_UNIT_COLOR_SCHEME_SHAPE_ID" val="199"/>
  <p:tag name="KSO_WM_UNIT_COLOR_SCHEME_PARENT_PAGE" val="2_11"/>
  <p:tag name="KSO_WM_UNIT_TYPE" val="i"/>
  <p:tag name="KSO_WM_UNIT_INDEX" val="21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2"/>
  <p:tag name="KSO_WM_UNIT_LAYERLEVEL" val="1"/>
  <p:tag name="KSO_WM_TAG_VERSION" val="1.0"/>
  <p:tag name="KSO_WM_BEAUTIFY_FLAG" val="#wm#"/>
  <p:tag name="KSO_WM_UNIT_COLOR_SCHEME_SHAPE_ID" val="200"/>
  <p:tag name="KSO_WM_UNIT_COLOR_SCHEME_PARENT_PAGE" val="2_11"/>
  <p:tag name="KSO_WM_UNIT_TYPE" val="i"/>
  <p:tag name="KSO_WM_UNIT_INDEX" val="22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3"/>
  <p:tag name="KSO_WM_UNIT_LAYERLEVEL" val="1"/>
  <p:tag name="KSO_WM_TAG_VERSION" val="1.0"/>
  <p:tag name="KSO_WM_BEAUTIFY_FLAG" val="#wm#"/>
  <p:tag name="KSO_WM_UNIT_COLOR_SCHEME_SHAPE_ID" val="201"/>
  <p:tag name="KSO_WM_UNIT_COLOR_SCHEME_PARENT_PAGE" val="2_11"/>
  <p:tag name="KSO_WM_UNIT_TYPE" val="i"/>
  <p:tag name="KSO_WM_UNIT_INDEX" val="23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4"/>
  <p:tag name="KSO_WM_UNIT_LAYERLEVEL" val="1"/>
  <p:tag name="KSO_WM_TAG_VERSION" val="1.0"/>
  <p:tag name="KSO_WM_BEAUTIFY_FLAG" val="#wm#"/>
  <p:tag name="KSO_WM_UNIT_COLOR_SCHEME_SHAPE_ID" val="202"/>
  <p:tag name="KSO_WM_UNIT_COLOR_SCHEME_PARENT_PAGE" val="2_11"/>
  <p:tag name="KSO_WM_UNIT_TYPE" val="i"/>
  <p:tag name="KSO_WM_UNIT_INDEX" val="24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5"/>
  <p:tag name="KSO_WM_UNIT_LAYERLEVEL" val="1"/>
  <p:tag name="KSO_WM_TAG_VERSION" val="1.0"/>
  <p:tag name="KSO_WM_BEAUTIFY_FLAG" val="#wm#"/>
  <p:tag name="KSO_WM_UNIT_COLOR_SCHEME_SHAPE_ID" val="203"/>
  <p:tag name="KSO_WM_UNIT_COLOR_SCHEME_PARENT_PAGE" val="2_11"/>
  <p:tag name="KSO_WM_UNIT_TYPE" val="i"/>
  <p:tag name="KSO_WM_UNIT_INDEX" val="25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6"/>
  <p:tag name="KSO_WM_UNIT_LAYERLEVEL" val="1"/>
  <p:tag name="KSO_WM_TAG_VERSION" val="1.0"/>
  <p:tag name="KSO_WM_BEAUTIFY_FLAG" val="#wm#"/>
  <p:tag name="KSO_WM_UNIT_COLOR_SCHEME_SHAPE_ID" val="204"/>
  <p:tag name="KSO_WM_UNIT_COLOR_SCHEME_PARENT_PAGE" val="2_11"/>
  <p:tag name="KSO_WM_UNIT_TYPE" val="i"/>
  <p:tag name="KSO_WM_UNIT_INDEX" val="26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7"/>
  <p:tag name="KSO_WM_UNIT_LAYERLEVEL" val="1"/>
  <p:tag name="KSO_WM_TAG_VERSION" val="1.0"/>
  <p:tag name="KSO_WM_BEAUTIFY_FLAG" val="#wm#"/>
  <p:tag name="KSO_WM_UNIT_COLOR_SCHEME_SHAPE_ID" val="205"/>
  <p:tag name="KSO_WM_UNIT_COLOR_SCHEME_PARENT_PAGE" val="2_11"/>
  <p:tag name="KSO_WM_UNIT_TYPE" val="i"/>
  <p:tag name="KSO_WM_UNIT_INDEX" val="27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8"/>
  <p:tag name="KSO_WM_UNIT_LAYERLEVEL" val="1"/>
  <p:tag name="KSO_WM_TAG_VERSION" val="1.0"/>
  <p:tag name="KSO_WM_BEAUTIFY_FLAG" val="#wm#"/>
  <p:tag name="KSO_WM_UNIT_COLOR_SCHEME_SHAPE_ID" val="206"/>
  <p:tag name="KSO_WM_UNIT_COLOR_SCHEME_PARENT_PAGE" val="2_11"/>
  <p:tag name="KSO_WM_UNIT_TYPE" val="i"/>
  <p:tag name="KSO_WM_UNIT_INDEX" val="28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4"/>
  <p:tag name="KSO_WM_UNIT_COLOR_SCHEME_PARENT_PAGE" val="2_1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9"/>
  <p:tag name="KSO_WM_UNIT_LAYERLEVEL" val="1"/>
  <p:tag name="KSO_WM_TAG_VERSION" val="1.0"/>
  <p:tag name="KSO_WM_BEAUTIFY_FLAG" val="#wm#"/>
  <p:tag name="KSO_WM_UNIT_COLOR_SCHEME_SHAPE_ID" val="207"/>
  <p:tag name="KSO_WM_UNIT_COLOR_SCHEME_PARENT_PAGE" val="2_11"/>
  <p:tag name="KSO_WM_UNIT_TYPE" val="i"/>
  <p:tag name="KSO_WM_UNIT_INDEX" val="29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0"/>
  <p:tag name="KSO_WM_UNIT_LAYERLEVEL" val="1"/>
  <p:tag name="KSO_WM_TAG_VERSION" val="1.0"/>
  <p:tag name="KSO_WM_BEAUTIFY_FLAG" val="#wm#"/>
  <p:tag name="KSO_WM_UNIT_COLOR_SCHEME_SHAPE_ID" val="208"/>
  <p:tag name="KSO_WM_UNIT_COLOR_SCHEME_PARENT_PAGE" val="2_11"/>
  <p:tag name="KSO_WM_UNIT_TYPE" val="i"/>
  <p:tag name="KSO_WM_UNIT_INDEX" val="30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1"/>
  <p:tag name="KSO_WM_UNIT_LAYERLEVEL" val="1"/>
  <p:tag name="KSO_WM_TAG_VERSION" val="1.0"/>
  <p:tag name="KSO_WM_BEAUTIFY_FLAG" val="#wm#"/>
  <p:tag name="KSO_WM_UNIT_COLOR_SCHEME_SHAPE_ID" val="209"/>
  <p:tag name="KSO_WM_UNIT_COLOR_SCHEME_PARENT_PAGE" val="2_11"/>
  <p:tag name="KSO_WM_UNIT_TYPE" val="i"/>
  <p:tag name="KSO_WM_UNIT_INDEX" val="31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2"/>
  <p:tag name="KSO_WM_UNIT_LAYERLEVEL" val="1"/>
  <p:tag name="KSO_WM_TAG_VERSION" val="1.0"/>
  <p:tag name="KSO_WM_BEAUTIFY_FLAG" val="#wm#"/>
  <p:tag name="KSO_WM_UNIT_COLOR_SCHEME_SHAPE_ID" val="210"/>
  <p:tag name="KSO_WM_UNIT_COLOR_SCHEME_PARENT_PAGE" val="2_11"/>
  <p:tag name="KSO_WM_UNIT_TYPE" val="i"/>
  <p:tag name="KSO_WM_UNIT_INDEX" val="32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3"/>
  <p:tag name="KSO_WM_UNIT_LAYERLEVEL" val="1"/>
  <p:tag name="KSO_WM_TAG_VERSION" val="1.0"/>
  <p:tag name="KSO_WM_BEAUTIFY_FLAG" val="#wm#"/>
  <p:tag name="KSO_WM_UNIT_COLOR_SCHEME_SHAPE_ID" val="211"/>
  <p:tag name="KSO_WM_UNIT_COLOR_SCHEME_PARENT_PAGE" val="2_11"/>
  <p:tag name="KSO_WM_UNIT_TYPE" val="i"/>
  <p:tag name="KSO_WM_UNIT_INDEX" val="33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4"/>
  <p:tag name="KSO_WM_UNIT_LAYERLEVEL" val="1"/>
  <p:tag name="KSO_WM_TAG_VERSION" val="1.0"/>
  <p:tag name="KSO_WM_BEAUTIFY_FLAG" val="#wm#"/>
  <p:tag name="KSO_WM_UNIT_COLOR_SCHEME_SHAPE_ID" val="212"/>
  <p:tag name="KSO_WM_UNIT_COLOR_SCHEME_PARENT_PAGE" val="2_11"/>
  <p:tag name="KSO_WM_UNIT_TYPE" val="i"/>
  <p:tag name="KSO_WM_UNIT_INDEX" val="34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5"/>
  <p:tag name="KSO_WM_UNIT_LAYERLEVEL" val="1"/>
  <p:tag name="KSO_WM_TAG_VERSION" val="1.0"/>
  <p:tag name="KSO_WM_BEAUTIFY_FLAG" val="#wm#"/>
  <p:tag name="KSO_WM_UNIT_COLOR_SCHEME_SHAPE_ID" val="213"/>
  <p:tag name="KSO_WM_UNIT_COLOR_SCHEME_PARENT_PAGE" val="2_11"/>
  <p:tag name="KSO_WM_UNIT_TYPE" val="i"/>
  <p:tag name="KSO_WM_UNIT_INDEX" val="35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6"/>
  <p:tag name="KSO_WM_UNIT_LAYERLEVEL" val="1"/>
  <p:tag name="KSO_WM_TAG_VERSION" val="1.0"/>
  <p:tag name="KSO_WM_BEAUTIFY_FLAG" val="#wm#"/>
  <p:tag name="KSO_WM_UNIT_COLOR_SCHEME_SHAPE_ID" val="214"/>
  <p:tag name="KSO_WM_UNIT_COLOR_SCHEME_PARENT_PAGE" val="2_11"/>
  <p:tag name="KSO_WM_UNIT_TYPE" val="i"/>
  <p:tag name="KSO_WM_UNIT_INDEX" val="36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7"/>
  <p:tag name="KSO_WM_UNIT_LAYERLEVEL" val="1"/>
  <p:tag name="KSO_WM_TAG_VERSION" val="1.0"/>
  <p:tag name="KSO_WM_BEAUTIFY_FLAG" val="#wm#"/>
  <p:tag name="KSO_WM_UNIT_COLOR_SCHEME_SHAPE_ID" val="215"/>
  <p:tag name="KSO_WM_UNIT_COLOR_SCHEME_PARENT_PAGE" val="2_11"/>
  <p:tag name="KSO_WM_UNIT_TYPE" val="i"/>
  <p:tag name="KSO_WM_UNIT_INDEX" val="37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8"/>
  <p:tag name="KSO_WM_UNIT_LAYERLEVEL" val="1"/>
  <p:tag name="KSO_WM_TAG_VERSION" val="1.0"/>
  <p:tag name="KSO_WM_BEAUTIFY_FLAG" val="#wm#"/>
  <p:tag name="KSO_WM_UNIT_COLOR_SCHEME_SHAPE_ID" val="216"/>
  <p:tag name="KSO_WM_UNIT_COLOR_SCHEME_PARENT_PAGE" val="2_11"/>
  <p:tag name="KSO_WM_UNIT_TYPE" val="i"/>
  <p:tag name="KSO_WM_UNIT_INDEX" val="38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5"/>
  <p:tag name="KSO_WM_UNIT_COLOR_SCHEME_PARENT_PAGE" val="2_1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9"/>
  <p:tag name="KSO_WM_UNIT_LAYERLEVEL" val="1"/>
  <p:tag name="KSO_WM_TAG_VERSION" val="1.0"/>
  <p:tag name="KSO_WM_BEAUTIFY_FLAG" val="#wm#"/>
  <p:tag name="KSO_WM_UNIT_COLOR_SCHEME_SHAPE_ID" val="217"/>
  <p:tag name="KSO_WM_UNIT_COLOR_SCHEME_PARENT_PAGE" val="2_11"/>
  <p:tag name="KSO_WM_UNIT_TYPE" val="i"/>
  <p:tag name="KSO_WM_UNIT_INDEX" val="39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0"/>
  <p:tag name="KSO_WM_UNIT_LAYERLEVEL" val="1"/>
  <p:tag name="KSO_WM_TAG_VERSION" val="1.0"/>
  <p:tag name="KSO_WM_BEAUTIFY_FLAG" val="#wm#"/>
  <p:tag name="KSO_WM_UNIT_COLOR_SCHEME_SHAPE_ID" val="218"/>
  <p:tag name="KSO_WM_UNIT_COLOR_SCHEME_PARENT_PAGE" val="2_11"/>
  <p:tag name="KSO_WM_UNIT_TYPE" val="i"/>
  <p:tag name="KSO_WM_UNIT_INDEX" val="40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1"/>
  <p:tag name="KSO_WM_UNIT_LAYERLEVEL" val="1"/>
  <p:tag name="KSO_WM_TAG_VERSION" val="1.0"/>
  <p:tag name="KSO_WM_BEAUTIFY_FLAG" val="#wm#"/>
  <p:tag name="KSO_WM_UNIT_COLOR_SCHEME_SHAPE_ID" val="219"/>
  <p:tag name="KSO_WM_UNIT_COLOR_SCHEME_PARENT_PAGE" val="2_11"/>
  <p:tag name="KSO_WM_UNIT_TYPE" val="i"/>
  <p:tag name="KSO_WM_UNIT_INDEX" val="41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2"/>
  <p:tag name="KSO_WM_UNIT_LAYERLEVEL" val="1"/>
  <p:tag name="KSO_WM_TAG_VERSION" val="1.0"/>
  <p:tag name="KSO_WM_BEAUTIFY_FLAG" val="#wm#"/>
  <p:tag name="KSO_WM_UNIT_COLOR_SCHEME_SHAPE_ID" val="220"/>
  <p:tag name="KSO_WM_UNIT_COLOR_SCHEME_PARENT_PAGE" val="2_11"/>
  <p:tag name="KSO_WM_UNIT_TYPE" val="i"/>
  <p:tag name="KSO_WM_UNIT_INDEX" val="42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3"/>
  <p:tag name="KSO_WM_UNIT_LAYERLEVEL" val="1"/>
  <p:tag name="KSO_WM_TAG_VERSION" val="1.0"/>
  <p:tag name="KSO_WM_BEAUTIFY_FLAG" val="#wm#"/>
  <p:tag name="KSO_WM_UNIT_COLOR_SCHEME_SHAPE_ID" val="221"/>
  <p:tag name="KSO_WM_UNIT_COLOR_SCHEME_PARENT_PAGE" val="2_11"/>
  <p:tag name="KSO_WM_UNIT_TYPE" val="i"/>
  <p:tag name="KSO_WM_UNIT_INDEX" val="43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4"/>
  <p:tag name="KSO_WM_UNIT_LAYERLEVEL" val="1"/>
  <p:tag name="KSO_WM_TAG_VERSION" val="1.0"/>
  <p:tag name="KSO_WM_BEAUTIFY_FLAG" val="#wm#"/>
  <p:tag name="KSO_WM_UNIT_COLOR_SCHEME_SHAPE_ID" val="222"/>
  <p:tag name="KSO_WM_UNIT_COLOR_SCHEME_PARENT_PAGE" val="2_11"/>
  <p:tag name="KSO_WM_UNIT_TYPE" val="i"/>
  <p:tag name="KSO_WM_UNIT_INDEX" val="44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5"/>
  <p:tag name="KSO_WM_UNIT_LAYERLEVEL" val="1"/>
  <p:tag name="KSO_WM_TAG_VERSION" val="1.0"/>
  <p:tag name="KSO_WM_BEAUTIFY_FLAG" val="#wm#"/>
  <p:tag name="KSO_WM_UNIT_COLOR_SCHEME_SHAPE_ID" val="223"/>
  <p:tag name="KSO_WM_UNIT_COLOR_SCHEME_PARENT_PAGE" val="2_11"/>
  <p:tag name="KSO_WM_UNIT_TYPE" val="i"/>
  <p:tag name="KSO_WM_UNIT_INDEX" val="45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6"/>
  <p:tag name="KSO_WM_UNIT_LAYERLEVEL" val="1"/>
  <p:tag name="KSO_WM_TAG_VERSION" val="1.0"/>
  <p:tag name="KSO_WM_BEAUTIFY_FLAG" val="#wm#"/>
  <p:tag name="KSO_WM_UNIT_COLOR_SCHEME_SHAPE_ID" val="224"/>
  <p:tag name="KSO_WM_UNIT_COLOR_SCHEME_PARENT_PAGE" val="2_11"/>
  <p:tag name="KSO_WM_UNIT_TYPE" val="i"/>
  <p:tag name="KSO_WM_UNIT_INDEX" val="46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7"/>
  <p:tag name="KSO_WM_UNIT_LAYERLEVEL" val="1"/>
  <p:tag name="KSO_WM_TAG_VERSION" val="1.0"/>
  <p:tag name="KSO_WM_BEAUTIFY_FLAG" val="#wm#"/>
  <p:tag name="KSO_WM_UNIT_COLOR_SCHEME_SHAPE_ID" val="225"/>
  <p:tag name="KSO_WM_UNIT_COLOR_SCHEME_PARENT_PAGE" val="2_11"/>
  <p:tag name="KSO_WM_UNIT_TYPE" val="i"/>
  <p:tag name="KSO_WM_UNIT_INDEX" val="47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8"/>
  <p:tag name="KSO_WM_UNIT_LAYERLEVEL" val="1"/>
  <p:tag name="KSO_WM_TAG_VERSION" val="1.0"/>
  <p:tag name="KSO_WM_BEAUTIFY_FLAG" val="#wm#"/>
  <p:tag name="KSO_WM_UNIT_COLOR_SCHEME_SHAPE_ID" val="226"/>
  <p:tag name="KSO_WM_UNIT_COLOR_SCHEME_PARENT_PAGE" val="2_11"/>
  <p:tag name="KSO_WM_UNIT_TYPE" val="i"/>
  <p:tag name="KSO_WM_UNIT_INDEX" val="48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6"/>
  <p:tag name="KSO_WM_UNIT_COLOR_SCHEME_PARENT_PAGE" val="2_1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9"/>
  <p:tag name="KSO_WM_UNIT_LAYERLEVEL" val="1"/>
  <p:tag name="KSO_WM_TAG_VERSION" val="1.0"/>
  <p:tag name="KSO_WM_BEAUTIFY_FLAG" val="#wm#"/>
  <p:tag name="KSO_WM_UNIT_COLOR_SCHEME_SHAPE_ID" val="227"/>
  <p:tag name="KSO_WM_UNIT_COLOR_SCHEME_PARENT_PAGE" val="2_11"/>
  <p:tag name="KSO_WM_UNIT_TYPE" val="i"/>
  <p:tag name="KSO_WM_UNIT_INDEX" val="49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0"/>
  <p:tag name="KSO_WM_UNIT_LAYERLEVEL" val="1"/>
  <p:tag name="KSO_WM_TAG_VERSION" val="1.0"/>
  <p:tag name="KSO_WM_BEAUTIFY_FLAG" val="#wm#"/>
  <p:tag name="KSO_WM_UNIT_COLOR_SCHEME_SHAPE_ID" val="228"/>
  <p:tag name="KSO_WM_UNIT_COLOR_SCHEME_PARENT_PAGE" val="2_11"/>
  <p:tag name="KSO_WM_UNIT_TYPE" val="i"/>
  <p:tag name="KSO_WM_UNIT_INDEX" val="50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1"/>
  <p:tag name="KSO_WM_UNIT_LAYERLEVEL" val="1"/>
  <p:tag name="KSO_WM_TAG_VERSION" val="1.0"/>
  <p:tag name="KSO_WM_BEAUTIFY_FLAG" val="#wm#"/>
  <p:tag name="KSO_WM_UNIT_COLOR_SCHEME_SHAPE_ID" val="229"/>
  <p:tag name="KSO_WM_UNIT_COLOR_SCHEME_PARENT_PAGE" val="2_11"/>
  <p:tag name="KSO_WM_UNIT_TYPE" val="i"/>
  <p:tag name="KSO_WM_UNIT_INDEX" val="51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2"/>
  <p:tag name="KSO_WM_UNIT_LAYERLEVEL" val="1"/>
  <p:tag name="KSO_WM_TAG_VERSION" val="1.0"/>
  <p:tag name="KSO_WM_BEAUTIFY_FLAG" val="#wm#"/>
  <p:tag name="KSO_WM_UNIT_COLOR_SCHEME_SHAPE_ID" val="230"/>
  <p:tag name="KSO_WM_UNIT_COLOR_SCHEME_PARENT_PAGE" val="2_11"/>
  <p:tag name="KSO_WM_UNIT_TYPE" val="i"/>
  <p:tag name="KSO_WM_UNIT_INDEX" val="52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3"/>
  <p:tag name="KSO_WM_UNIT_LAYERLEVEL" val="1"/>
  <p:tag name="KSO_WM_TAG_VERSION" val="1.0"/>
  <p:tag name="KSO_WM_BEAUTIFY_FLAG" val="#wm#"/>
  <p:tag name="KSO_WM_UNIT_COLOR_SCHEME_SHAPE_ID" val="231"/>
  <p:tag name="KSO_WM_UNIT_COLOR_SCHEME_PARENT_PAGE" val="2_11"/>
  <p:tag name="KSO_WM_UNIT_TYPE" val="i"/>
  <p:tag name="KSO_WM_UNIT_INDEX" val="53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4"/>
  <p:tag name="KSO_WM_UNIT_LAYERLEVEL" val="1"/>
  <p:tag name="KSO_WM_TAG_VERSION" val="1.0"/>
  <p:tag name="KSO_WM_BEAUTIFY_FLAG" val="#wm#"/>
  <p:tag name="KSO_WM_UNIT_COLOR_SCHEME_SHAPE_ID" val="232"/>
  <p:tag name="KSO_WM_UNIT_COLOR_SCHEME_PARENT_PAGE" val="2_11"/>
  <p:tag name="KSO_WM_UNIT_TYPE" val="i"/>
  <p:tag name="KSO_WM_UNIT_INDEX" val="54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5"/>
  <p:tag name="KSO_WM_UNIT_LAYERLEVEL" val="1"/>
  <p:tag name="KSO_WM_TAG_VERSION" val="1.0"/>
  <p:tag name="KSO_WM_BEAUTIFY_FLAG" val="#wm#"/>
  <p:tag name="KSO_WM_UNIT_COLOR_SCHEME_SHAPE_ID" val="233"/>
  <p:tag name="KSO_WM_UNIT_COLOR_SCHEME_PARENT_PAGE" val="2_11"/>
  <p:tag name="KSO_WM_UNIT_TYPE" val="i"/>
  <p:tag name="KSO_WM_UNIT_INDEX" val="55"/>
</p:tagLst>
</file>

<file path=ppt/tags/tag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6"/>
  <p:tag name="KSO_WM_UNIT_LAYERLEVEL" val="1"/>
  <p:tag name="KSO_WM_TAG_VERSION" val="1.0"/>
  <p:tag name="KSO_WM_BEAUTIFY_FLAG" val="#wm#"/>
  <p:tag name="KSO_WM_UNIT_COLOR_SCHEME_SHAPE_ID" val="234"/>
  <p:tag name="KSO_WM_UNIT_COLOR_SCHEME_PARENT_PAGE" val="2_11"/>
  <p:tag name="KSO_WM_UNIT_TYPE" val="i"/>
  <p:tag name="KSO_WM_UNIT_INDEX" val="56"/>
</p:tagLst>
</file>

<file path=ppt/tags/tag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7"/>
  <p:tag name="KSO_WM_UNIT_LAYERLEVEL" val="1"/>
  <p:tag name="KSO_WM_TAG_VERSION" val="1.0"/>
  <p:tag name="KSO_WM_BEAUTIFY_FLAG" val="#wm#"/>
  <p:tag name="KSO_WM_UNIT_COLOR_SCHEME_SHAPE_ID" val="235"/>
  <p:tag name="KSO_WM_UNIT_COLOR_SCHEME_PARENT_PAGE" val="2_11"/>
  <p:tag name="KSO_WM_UNIT_TYPE" val="i"/>
  <p:tag name="KSO_WM_UNIT_INDEX" val="57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8"/>
  <p:tag name="KSO_WM_UNIT_LAYERLEVEL" val="1"/>
  <p:tag name="KSO_WM_TAG_VERSION" val="1.0"/>
  <p:tag name="KSO_WM_BEAUTIFY_FLAG" val="#wm#"/>
  <p:tag name="KSO_WM_UNIT_COLOR_SCHEME_SHAPE_ID" val="236"/>
  <p:tag name="KSO_WM_UNIT_COLOR_SCHEME_PARENT_PAGE" val="2_11"/>
  <p:tag name="KSO_WM_UNIT_TYPE" val="i"/>
  <p:tag name="KSO_WM_UNIT_INDEX" val="58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7"/>
  <p:tag name="KSO_WM_UNIT_COLOR_SCHEME_PARENT_PAGE" val="2_1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9"/>
  <p:tag name="KSO_WM_UNIT_LAYERLEVEL" val="1"/>
  <p:tag name="KSO_WM_TAG_VERSION" val="1.0"/>
  <p:tag name="KSO_WM_BEAUTIFY_FLAG" val="#wm#"/>
  <p:tag name="KSO_WM_UNIT_COLOR_SCHEME_SHAPE_ID" val="237"/>
  <p:tag name="KSO_WM_UNIT_COLOR_SCHEME_PARENT_PAGE" val="2_11"/>
  <p:tag name="KSO_WM_UNIT_TYPE" val="i"/>
  <p:tag name="KSO_WM_UNIT_INDEX" val="59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0"/>
  <p:tag name="KSO_WM_UNIT_LAYERLEVEL" val="1"/>
  <p:tag name="KSO_WM_TAG_VERSION" val="1.0"/>
  <p:tag name="KSO_WM_BEAUTIFY_FLAG" val="#wm#"/>
  <p:tag name="KSO_WM_UNIT_COLOR_SCHEME_SHAPE_ID" val="238"/>
  <p:tag name="KSO_WM_UNIT_COLOR_SCHEME_PARENT_PAGE" val="2_11"/>
  <p:tag name="KSO_WM_UNIT_TYPE" val="i"/>
  <p:tag name="KSO_WM_UNIT_INDEX" val="60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1"/>
  <p:tag name="KSO_WM_UNIT_LAYERLEVEL" val="1"/>
  <p:tag name="KSO_WM_TAG_VERSION" val="1.0"/>
  <p:tag name="KSO_WM_BEAUTIFY_FLAG" val="#wm#"/>
  <p:tag name="KSO_WM_UNIT_COLOR_SCHEME_SHAPE_ID" val="239"/>
  <p:tag name="KSO_WM_UNIT_COLOR_SCHEME_PARENT_PAGE" val="2_11"/>
  <p:tag name="KSO_WM_UNIT_TYPE" val="i"/>
  <p:tag name="KSO_WM_UNIT_INDEX" val="61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2"/>
  <p:tag name="KSO_WM_UNIT_LAYERLEVEL" val="1"/>
  <p:tag name="KSO_WM_TAG_VERSION" val="1.0"/>
  <p:tag name="KSO_WM_BEAUTIFY_FLAG" val="#wm#"/>
  <p:tag name="KSO_WM_UNIT_COLOR_SCHEME_SHAPE_ID" val="240"/>
  <p:tag name="KSO_WM_UNIT_COLOR_SCHEME_PARENT_PAGE" val="2_11"/>
  <p:tag name="KSO_WM_UNIT_TYPE" val="i"/>
  <p:tag name="KSO_WM_UNIT_INDEX" val="62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3"/>
  <p:tag name="KSO_WM_UNIT_LAYERLEVEL" val="1"/>
  <p:tag name="KSO_WM_TAG_VERSION" val="1.0"/>
  <p:tag name="KSO_WM_BEAUTIFY_FLAG" val="#wm#"/>
  <p:tag name="KSO_WM_UNIT_COLOR_SCHEME_SHAPE_ID" val="241"/>
  <p:tag name="KSO_WM_UNIT_COLOR_SCHEME_PARENT_PAGE" val="2_11"/>
  <p:tag name="KSO_WM_UNIT_TYPE" val="i"/>
  <p:tag name="KSO_WM_UNIT_INDEX" val="63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4"/>
  <p:tag name="KSO_WM_UNIT_LAYERLEVEL" val="1"/>
  <p:tag name="KSO_WM_TAG_VERSION" val="1.0"/>
  <p:tag name="KSO_WM_BEAUTIFY_FLAG" val="#wm#"/>
  <p:tag name="KSO_WM_UNIT_COLOR_SCHEME_SHAPE_ID" val="242"/>
  <p:tag name="KSO_WM_UNIT_COLOR_SCHEME_PARENT_PAGE" val="2_11"/>
  <p:tag name="KSO_WM_UNIT_TYPE" val="i"/>
  <p:tag name="KSO_WM_UNIT_INDEX" val="64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5"/>
  <p:tag name="KSO_WM_UNIT_LAYERLEVEL" val="1"/>
  <p:tag name="KSO_WM_TAG_VERSION" val="1.0"/>
  <p:tag name="KSO_WM_BEAUTIFY_FLAG" val="#wm#"/>
  <p:tag name="KSO_WM_UNIT_COLOR_SCHEME_SHAPE_ID" val="243"/>
  <p:tag name="KSO_WM_UNIT_COLOR_SCHEME_PARENT_PAGE" val="2_11"/>
  <p:tag name="KSO_WM_UNIT_TYPE" val="i"/>
  <p:tag name="KSO_WM_UNIT_INDEX" val="65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6"/>
  <p:tag name="KSO_WM_UNIT_LAYERLEVEL" val="1"/>
  <p:tag name="KSO_WM_TAG_VERSION" val="1.0"/>
  <p:tag name="KSO_WM_BEAUTIFY_FLAG" val="#wm#"/>
  <p:tag name="KSO_WM_UNIT_COLOR_SCHEME_SHAPE_ID" val="244"/>
  <p:tag name="KSO_WM_UNIT_COLOR_SCHEME_PARENT_PAGE" val="2_11"/>
  <p:tag name="KSO_WM_UNIT_TYPE" val="i"/>
  <p:tag name="KSO_WM_UNIT_INDEX" val="66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7"/>
  <p:tag name="KSO_WM_UNIT_LAYERLEVEL" val="1"/>
  <p:tag name="KSO_WM_TAG_VERSION" val="1.0"/>
  <p:tag name="KSO_WM_BEAUTIFY_FLAG" val="#wm#"/>
  <p:tag name="KSO_WM_UNIT_COLOR_SCHEME_SHAPE_ID" val="245"/>
  <p:tag name="KSO_WM_UNIT_COLOR_SCHEME_PARENT_PAGE" val="2_11"/>
  <p:tag name="KSO_WM_UNIT_TYPE" val="i"/>
  <p:tag name="KSO_WM_UNIT_INDEX" val="67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8"/>
  <p:tag name="KSO_WM_UNIT_LAYERLEVEL" val="1"/>
  <p:tag name="KSO_WM_TAG_VERSION" val="1.0"/>
  <p:tag name="KSO_WM_BEAUTIFY_FLAG" val="#wm#"/>
  <p:tag name="KSO_WM_UNIT_COLOR_SCHEME_SHAPE_ID" val="246"/>
  <p:tag name="KSO_WM_UNIT_COLOR_SCHEME_PARENT_PAGE" val="2_11"/>
  <p:tag name="KSO_WM_UNIT_TYPE" val="i"/>
  <p:tag name="KSO_WM_UNIT_INDEX" val="6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5"/>
  <p:tag name="KSO_WM_UNIT_COLOR_SCHEME_PARENT_PAGE" val="2_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8"/>
  <p:tag name="KSO_WM_UNIT_COLOR_SCHEME_PARENT_PAGE" val="2_1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9"/>
  <p:tag name="KSO_WM_UNIT_LAYERLEVEL" val="1"/>
  <p:tag name="KSO_WM_TAG_VERSION" val="1.0"/>
  <p:tag name="KSO_WM_BEAUTIFY_FLAG" val="#wm#"/>
  <p:tag name="KSO_WM_UNIT_COLOR_SCHEME_SHAPE_ID" val="247"/>
  <p:tag name="KSO_WM_UNIT_COLOR_SCHEME_PARENT_PAGE" val="2_11"/>
  <p:tag name="KSO_WM_UNIT_TYPE" val="i"/>
  <p:tag name="KSO_WM_UNIT_INDEX" val="69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0"/>
  <p:tag name="KSO_WM_UNIT_LAYERLEVEL" val="1"/>
  <p:tag name="KSO_WM_TAG_VERSION" val="1.0"/>
  <p:tag name="KSO_WM_BEAUTIFY_FLAG" val="#wm#"/>
  <p:tag name="KSO_WM_UNIT_COLOR_SCHEME_SHAPE_ID" val="248"/>
  <p:tag name="KSO_WM_UNIT_COLOR_SCHEME_PARENT_PAGE" val="2_11"/>
  <p:tag name="KSO_WM_UNIT_TYPE" val="i"/>
  <p:tag name="KSO_WM_UNIT_INDEX" val="70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1"/>
  <p:tag name="KSO_WM_UNIT_LAYERLEVEL" val="1"/>
  <p:tag name="KSO_WM_TAG_VERSION" val="1.0"/>
  <p:tag name="KSO_WM_BEAUTIFY_FLAG" val="#wm#"/>
  <p:tag name="KSO_WM_UNIT_COLOR_SCHEME_SHAPE_ID" val="249"/>
  <p:tag name="KSO_WM_UNIT_COLOR_SCHEME_PARENT_PAGE" val="2_11"/>
  <p:tag name="KSO_WM_UNIT_TYPE" val="i"/>
  <p:tag name="KSO_WM_UNIT_INDEX" val="71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2"/>
  <p:tag name="KSO_WM_UNIT_LAYERLEVEL" val="1"/>
  <p:tag name="KSO_WM_TAG_VERSION" val="1.0"/>
  <p:tag name="KSO_WM_BEAUTIFY_FLAG" val="#wm#"/>
  <p:tag name="KSO_WM_UNIT_COLOR_SCHEME_SHAPE_ID" val="250"/>
  <p:tag name="KSO_WM_UNIT_COLOR_SCHEME_PARENT_PAGE" val="2_11"/>
  <p:tag name="KSO_WM_UNIT_TYPE" val="i"/>
  <p:tag name="KSO_WM_UNIT_INDEX" val="72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3"/>
  <p:tag name="KSO_WM_UNIT_LAYERLEVEL" val="1"/>
  <p:tag name="KSO_WM_TAG_VERSION" val="1.0"/>
  <p:tag name="KSO_WM_BEAUTIFY_FLAG" val="#wm#"/>
  <p:tag name="KSO_WM_UNIT_COLOR_SCHEME_SHAPE_ID" val="251"/>
  <p:tag name="KSO_WM_UNIT_COLOR_SCHEME_PARENT_PAGE" val="2_11"/>
  <p:tag name="KSO_WM_UNIT_TYPE" val="i"/>
  <p:tag name="KSO_WM_UNIT_INDEX" val="73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4"/>
  <p:tag name="KSO_WM_UNIT_LAYERLEVEL" val="1"/>
  <p:tag name="KSO_WM_TAG_VERSION" val="1.0"/>
  <p:tag name="KSO_WM_BEAUTIFY_FLAG" val="#wm#"/>
  <p:tag name="KSO_WM_UNIT_COLOR_SCHEME_SHAPE_ID" val="252"/>
  <p:tag name="KSO_WM_UNIT_COLOR_SCHEME_PARENT_PAGE" val="2_11"/>
  <p:tag name="KSO_WM_UNIT_TYPE" val="i"/>
  <p:tag name="KSO_WM_UNIT_INDEX" val="74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5"/>
  <p:tag name="KSO_WM_UNIT_LAYERLEVEL" val="1"/>
  <p:tag name="KSO_WM_TAG_VERSION" val="1.0"/>
  <p:tag name="KSO_WM_BEAUTIFY_FLAG" val="#wm#"/>
  <p:tag name="KSO_WM_UNIT_COLOR_SCHEME_SHAPE_ID" val="253"/>
  <p:tag name="KSO_WM_UNIT_COLOR_SCHEME_PARENT_PAGE" val="2_11"/>
  <p:tag name="KSO_WM_UNIT_TYPE" val="i"/>
  <p:tag name="KSO_WM_UNIT_INDEX" val="75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6"/>
  <p:tag name="KSO_WM_UNIT_LAYERLEVEL" val="1"/>
  <p:tag name="KSO_WM_TAG_VERSION" val="1.0"/>
  <p:tag name="KSO_WM_BEAUTIFY_FLAG" val="#wm#"/>
  <p:tag name="KSO_WM_UNIT_COLOR_SCHEME_SHAPE_ID" val="254"/>
  <p:tag name="KSO_WM_UNIT_COLOR_SCHEME_PARENT_PAGE" val="2_11"/>
  <p:tag name="KSO_WM_UNIT_TYPE" val="i"/>
  <p:tag name="KSO_WM_UNIT_INDEX" val="76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7"/>
  <p:tag name="KSO_WM_UNIT_LAYERLEVEL" val="1"/>
  <p:tag name="KSO_WM_TAG_VERSION" val="1.0"/>
  <p:tag name="KSO_WM_BEAUTIFY_FLAG" val="#wm#"/>
  <p:tag name="KSO_WM_UNIT_COLOR_SCHEME_SHAPE_ID" val="255"/>
  <p:tag name="KSO_WM_UNIT_COLOR_SCHEME_PARENT_PAGE" val="2_11"/>
  <p:tag name="KSO_WM_UNIT_TYPE" val="i"/>
  <p:tag name="KSO_WM_UNIT_INDEX" val="77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8"/>
  <p:tag name="KSO_WM_UNIT_LAYERLEVEL" val="1"/>
  <p:tag name="KSO_WM_TAG_VERSION" val="1.0"/>
  <p:tag name="KSO_WM_BEAUTIFY_FLAG" val="#wm#"/>
  <p:tag name="KSO_WM_UNIT_COLOR_SCHEME_SHAPE_ID" val="256"/>
  <p:tag name="KSO_WM_UNIT_COLOR_SCHEME_PARENT_PAGE" val="2_11"/>
  <p:tag name="KSO_WM_UNIT_TYPE" val="i"/>
  <p:tag name="KSO_WM_UNIT_INDEX" val="78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9"/>
  <p:tag name="KSO_WM_UNIT_COLOR_SCHEME_PARENT_PAGE" val="2_1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9"/>
  <p:tag name="KSO_WM_UNIT_LAYERLEVEL" val="1"/>
  <p:tag name="KSO_WM_TAG_VERSION" val="1.0"/>
  <p:tag name="KSO_WM_BEAUTIFY_FLAG" val="#wm#"/>
  <p:tag name="KSO_WM_UNIT_COLOR_SCHEME_SHAPE_ID" val="257"/>
  <p:tag name="KSO_WM_UNIT_COLOR_SCHEME_PARENT_PAGE" val="2_11"/>
  <p:tag name="KSO_WM_UNIT_TYPE" val="i"/>
  <p:tag name="KSO_WM_UNIT_INDEX" val="79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0"/>
  <p:tag name="KSO_WM_UNIT_LAYERLEVEL" val="1"/>
  <p:tag name="KSO_WM_TAG_VERSION" val="1.0"/>
  <p:tag name="KSO_WM_BEAUTIFY_FLAG" val="#wm#"/>
  <p:tag name="KSO_WM_UNIT_COLOR_SCHEME_SHAPE_ID" val="258"/>
  <p:tag name="KSO_WM_UNIT_COLOR_SCHEME_PARENT_PAGE" val="2_11"/>
  <p:tag name="KSO_WM_UNIT_TYPE" val="i"/>
  <p:tag name="KSO_WM_UNIT_INDEX" val="80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1"/>
  <p:tag name="KSO_WM_UNIT_LAYERLEVEL" val="1"/>
  <p:tag name="KSO_WM_TAG_VERSION" val="1.0"/>
  <p:tag name="KSO_WM_BEAUTIFY_FLAG" val="#wm#"/>
  <p:tag name="KSO_WM_UNIT_COLOR_SCHEME_SHAPE_ID" val="259"/>
  <p:tag name="KSO_WM_UNIT_COLOR_SCHEME_PARENT_PAGE" val="2_11"/>
  <p:tag name="KSO_WM_UNIT_TYPE" val="i"/>
  <p:tag name="KSO_WM_UNIT_INDEX" val="81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2"/>
  <p:tag name="KSO_WM_UNIT_LAYERLEVEL" val="1"/>
  <p:tag name="KSO_WM_TAG_VERSION" val="1.0"/>
  <p:tag name="KSO_WM_BEAUTIFY_FLAG" val="#wm#"/>
  <p:tag name="KSO_WM_UNIT_COLOR_SCHEME_SHAPE_ID" val="260"/>
  <p:tag name="KSO_WM_UNIT_COLOR_SCHEME_PARENT_PAGE" val="2_11"/>
  <p:tag name="KSO_WM_UNIT_TYPE" val="i"/>
  <p:tag name="KSO_WM_UNIT_INDEX" val="82"/>
</p:tagLst>
</file>

<file path=ppt/tags/tag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3"/>
  <p:tag name="KSO_WM_UNIT_LAYERLEVEL" val="1"/>
  <p:tag name="KSO_WM_TAG_VERSION" val="1.0"/>
  <p:tag name="KSO_WM_BEAUTIFY_FLAG" val="#wm#"/>
  <p:tag name="KSO_WM_UNIT_COLOR_SCHEME_SHAPE_ID" val="261"/>
  <p:tag name="KSO_WM_UNIT_COLOR_SCHEME_PARENT_PAGE" val="2_11"/>
  <p:tag name="KSO_WM_UNIT_TYPE" val="i"/>
  <p:tag name="KSO_WM_UNIT_INDEX" val="83"/>
</p:tagLst>
</file>

<file path=ppt/tags/tag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4"/>
  <p:tag name="KSO_WM_UNIT_LAYERLEVEL" val="1"/>
  <p:tag name="KSO_WM_TAG_VERSION" val="1.0"/>
  <p:tag name="KSO_WM_BEAUTIFY_FLAG" val="#wm#"/>
  <p:tag name="KSO_WM_UNIT_COLOR_SCHEME_SHAPE_ID" val="262"/>
  <p:tag name="KSO_WM_UNIT_COLOR_SCHEME_PARENT_PAGE" val="2_11"/>
  <p:tag name="KSO_WM_UNIT_TYPE" val="i"/>
  <p:tag name="KSO_WM_UNIT_INDEX" val="84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5"/>
  <p:tag name="KSO_WM_UNIT_LAYERLEVEL" val="1"/>
  <p:tag name="KSO_WM_TAG_VERSION" val="1.0"/>
  <p:tag name="KSO_WM_BEAUTIFY_FLAG" val="#wm#"/>
  <p:tag name="KSO_WM_UNIT_COLOR_SCHEME_SHAPE_ID" val="263"/>
  <p:tag name="KSO_WM_UNIT_COLOR_SCHEME_PARENT_PAGE" val="2_11"/>
  <p:tag name="KSO_WM_UNIT_TYPE" val="i"/>
  <p:tag name="KSO_WM_UNIT_INDEX" val="85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6"/>
  <p:tag name="KSO_WM_UNIT_LAYERLEVEL" val="1"/>
  <p:tag name="KSO_WM_TAG_VERSION" val="1.0"/>
  <p:tag name="KSO_WM_BEAUTIFY_FLAG" val="#wm#"/>
  <p:tag name="KSO_WM_UNIT_COLOR_SCHEME_SHAPE_ID" val="264"/>
  <p:tag name="KSO_WM_UNIT_COLOR_SCHEME_PARENT_PAGE" val="2_11"/>
  <p:tag name="KSO_WM_UNIT_TYPE" val="i"/>
  <p:tag name="KSO_WM_UNIT_INDEX" val="86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7"/>
  <p:tag name="KSO_WM_UNIT_LAYERLEVEL" val="1"/>
  <p:tag name="KSO_WM_TAG_VERSION" val="1.0"/>
  <p:tag name="KSO_WM_BEAUTIFY_FLAG" val="#wm#"/>
  <p:tag name="KSO_WM_UNIT_COLOR_SCHEME_SHAPE_ID" val="265"/>
  <p:tag name="KSO_WM_UNIT_COLOR_SCHEME_PARENT_PAGE" val="2_11"/>
  <p:tag name="KSO_WM_UNIT_TYPE" val="i"/>
  <p:tag name="KSO_WM_UNIT_INDEX" val="87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8"/>
  <p:tag name="KSO_WM_UNIT_LAYERLEVEL" val="1"/>
  <p:tag name="KSO_WM_TAG_VERSION" val="1.0"/>
  <p:tag name="KSO_WM_BEAUTIFY_FLAG" val="#wm#"/>
  <p:tag name="KSO_WM_UNIT_COLOR_SCHEME_SHAPE_ID" val="266"/>
  <p:tag name="KSO_WM_UNIT_COLOR_SCHEME_PARENT_PAGE" val="2_11"/>
  <p:tag name="KSO_WM_UNIT_TYPE" val="i"/>
  <p:tag name="KSO_WM_UNIT_INDEX" val="88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0"/>
  <p:tag name="KSO_WM_UNIT_COLOR_SCHEME_PARENT_PAGE" val="2_1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9"/>
  <p:tag name="KSO_WM_UNIT_LAYERLEVEL" val="1"/>
  <p:tag name="KSO_WM_TAG_VERSION" val="1.0"/>
  <p:tag name="KSO_WM_BEAUTIFY_FLAG" val="#wm#"/>
  <p:tag name="KSO_WM_UNIT_COLOR_SCHEME_SHAPE_ID" val="267"/>
  <p:tag name="KSO_WM_UNIT_COLOR_SCHEME_PARENT_PAGE" val="2_11"/>
  <p:tag name="KSO_WM_UNIT_TYPE" val="i"/>
  <p:tag name="KSO_WM_UNIT_INDEX" val="89"/>
</p:tagLst>
</file>

<file path=ppt/tags/tag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0"/>
  <p:tag name="KSO_WM_UNIT_LAYERLEVEL" val="1"/>
  <p:tag name="KSO_WM_TAG_VERSION" val="1.0"/>
  <p:tag name="KSO_WM_BEAUTIFY_FLAG" val="#wm#"/>
  <p:tag name="KSO_WM_UNIT_COLOR_SCHEME_SHAPE_ID" val="268"/>
  <p:tag name="KSO_WM_UNIT_COLOR_SCHEME_PARENT_PAGE" val="2_11"/>
  <p:tag name="KSO_WM_UNIT_TYPE" val="i"/>
  <p:tag name="KSO_WM_UNIT_INDEX" val="90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1"/>
  <p:tag name="KSO_WM_UNIT_LAYERLEVEL" val="1"/>
  <p:tag name="KSO_WM_TAG_VERSION" val="1.0"/>
  <p:tag name="KSO_WM_BEAUTIFY_FLAG" val="#wm#"/>
  <p:tag name="KSO_WM_UNIT_COLOR_SCHEME_SHAPE_ID" val="269"/>
  <p:tag name="KSO_WM_UNIT_COLOR_SCHEME_PARENT_PAGE" val="2_11"/>
  <p:tag name="KSO_WM_UNIT_TYPE" val="i"/>
  <p:tag name="KSO_WM_UNIT_INDEX" val="91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2"/>
  <p:tag name="KSO_WM_UNIT_LAYERLEVEL" val="1"/>
  <p:tag name="KSO_WM_TAG_VERSION" val="1.0"/>
  <p:tag name="KSO_WM_BEAUTIFY_FLAG" val="#wm#"/>
  <p:tag name="KSO_WM_UNIT_COLOR_SCHEME_SHAPE_ID" val="270"/>
  <p:tag name="KSO_WM_UNIT_COLOR_SCHEME_PARENT_PAGE" val="2_11"/>
  <p:tag name="KSO_WM_UNIT_TYPE" val="i"/>
  <p:tag name="KSO_WM_UNIT_INDEX" val="92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3"/>
  <p:tag name="KSO_WM_UNIT_LAYERLEVEL" val="1"/>
  <p:tag name="KSO_WM_TAG_VERSION" val="1.0"/>
  <p:tag name="KSO_WM_BEAUTIFY_FLAG" val="#wm#"/>
  <p:tag name="KSO_WM_UNIT_COLOR_SCHEME_SHAPE_ID" val="271"/>
  <p:tag name="KSO_WM_UNIT_COLOR_SCHEME_PARENT_PAGE" val="2_11"/>
  <p:tag name="KSO_WM_UNIT_TYPE" val="i"/>
  <p:tag name="KSO_WM_UNIT_INDEX" val="93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4"/>
  <p:tag name="KSO_WM_UNIT_LAYERLEVEL" val="1"/>
  <p:tag name="KSO_WM_TAG_VERSION" val="1.0"/>
  <p:tag name="KSO_WM_BEAUTIFY_FLAG" val="#wm#"/>
  <p:tag name="KSO_WM_UNIT_COLOR_SCHEME_SHAPE_ID" val="272"/>
  <p:tag name="KSO_WM_UNIT_COLOR_SCHEME_PARENT_PAGE" val="2_11"/>
  <p:tag name="KSO_WM_UNIT_TYPE" val="i"/>
  <p:tag name="KSO_WM_UNIT_INDEX" val="94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5"/>
  <p:tag name="KSO_WM_UNIT_LAYERLEVEL" val="1"/>
  <p:tag name="KSO_WM_TAG_VERSION" val="1.0"/>
  <p:tag name="KSO_WM_BEAUTIFY_FLAG" val="#wm#"/>
  <p:tag name="KSO_WM_UNIT_COLOR_SCHEME_SHAPE_ID" val="273"/>
  <p:tag name="KSO_WM_UNIT_COLOR_SCHEME_PARENT_PAGE" val="2_11"/>
  <p:tag name="KSO_WM_UNIT_TYPE" val="i"/>
  <p:tag name="KSO_WM_UNIT_INDEX" val="95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6"/>
  <p:tag name="KSO_WM_UNIT_LAYERLEVEL" val="1"/>
  <p:tag name="KSO_WM_TAG_VERSION" val="1.0"/>
  <p:tag name="KSO_WM_BEAUTIFY_FLAG" val="#wm#"/>
  <p:tag name="KSO_WM_UNIT_COLOR_SCHEME_SHAPE_ID" val="274"/>
  <p:tag name="KSO_WM_UNIT_COLOR_SCHEME_PARENT_PAGE" val="2_11"/>
  <p:tag name="KSO_WM_UNIT_TYPE" val="i"/>
  <p:tag name="KSO_WM_UNIT_INDEX" val="96"/>
</p:tagLst>
</file>

<file path=ppt/tags/tag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7"/>
  <p:tag name="KSO_WM_UNIT_LAYERLEVEL" val="1"/>
  <p:tag name="KSO_WM_TAG_VERSION" val="1.0"/>
  <p:tag name="KSO_WM_BEAUTIFY_FLAG" val="#wm#"/>
  <p:tag name="KSO_WM_UNIT_COLOR_SCHEME_SHAPE_ID" val="275"/>
  <p:tag name="KSO_WM_UNIT_COLOR_SCHEME_PARENT_PAGE" val="2_11"/>
  <p:tag name="KSO_WM_UNIT_TYPE" val="i"/>
  <p:tag name="KSO_WM_UNIT_INDEX" val="97"/>
</p:tagLst>
</file>

<file path=ppt/tags/tag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8"/>
  <p:tag name="KSO_WM_UNIT_LAYERLEVEL" val="1"/>
  <p:tag name="KSO_WM_TAG_VERSION" val="1.0"/>
  <p:tag name="KSO_WM_BEAUTIFY_FLAG" val="#wm#"/>
  <p:tag name="KSO_WM_UNIT_COLOR_SCHEME_SHAPE_ID" val="276"/>
  <p:tag name="KSO_WM_UNIT_COLOR_SCHEME_PARENT_PAGE" val="2_11"/>
  <p:tag name="KSO_WM_UNIT_TYPE" val="i"/>
  <p:tag name="KSO_WM_UNIT_INDEX" val="98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1"/>
  <p:tag name="KSO_WM_UNIT_COLOR_SCHEME_PARENT_PAGE" val="2_1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9"/>
  <p:tag name="KSO_WM_UNIT_LAYERLEVEL" val="1"/>
  <p:tag name="KSO_WM_TAG_VERSION" val="1.0"/>
  <p:tag name="KSO_WM_BEAUTIFY_FLAG" val="#wm#"/>
  <p:tag name="KSO_WM_UNIT_COLOR_SCHEME_SHAPE_ID" val="277"/>
  <p:tag name="KSO_WM_UNIT_COLOR_SCHEME_PARENT_PAGE" val="2_11"/>
  <p:tag name="KSO_WM_UNIT_TYPE" val="i"/>
  <p:tag name="KSO_WM_UNIT_INDEX" val="99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0"/>
  <p:tag name="KSO_WM_UNIT_LAYERLEVEL" val="1"/>
  <p:tag name="KSO_WM_TAG_VERSION" val="1.0"/>
  <p:tag name="KSO_WM_BEAUTIFY_FLAG" val="#wm#"/>
  <p:tag name="KSO_WM_UNIT_COLOR_SCHEME_SHAPE_ID" val="278"/>
  <p:tag name="KSO_WM_UNIT_COLOR_SCHEME_PARENT_PAGE" val="2_11"/>
  <p:tag name="KSO_WM_UNIT_TYPE" val="i"/>
  <p:tag name="KSO_WM_UNIT_INDEX" val="100"/>
</p:tagLst>
</file>

<file path=ppt/tags/tag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1"/>
  <p:tag name="KSO_WM_UNIT_LAYERLEVEL" val="1"/>
  <p:tag name="KSO_WM_TAG_VERSION" val="1.0"/>
  <p:tag name="KSO_WM_BEAUTIFY_FLAG" val="#wm#"/>
  <p:tag name="KSO_WM_UNIT_COLOR_SCHEME_SHAPE_ID" val="279"/>
  <p:tag name="KSO_WM_UNIT_COLOR_SCHEME_PARENT_PAGE" val="2_11"/>
  <p:tag name="KSO_WM_UNIT_TYPE" val="i"/>
  <p:tag name="KSO_WM_UNIT_INDEX" val="101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2"/>
  <p:tag name="KSO_WM_UNIT_LAYERLEVEL" val="1"/>
  <p:tag name="KSO_WM_TAG_VERSION" val="1.0"/>
  <p:tag name="KSO_WM_BEAUTIFY_FLAG" val="#wm#"/>
  <p:tag name="KSO_WM_UNIT_COLOR_SCHEME_SHAPE_ID" val="280"/>
  <p:tag name="KSO_WM_UNIT_COLOR_SCHEME_PARENT_PAGE" val="2_11"/>
  <p:tag name="KSO_WM_UNIT_TYPE" val="i"/>
  <p:tag name="KSO_WM_UNIT_INDEX" val="102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3"/>
  <p:tag name="KSO_WM_UNIT_LAYERLEVEL" val="1"/>
  <p:tag name="KSO_WM_TAG_VERSION" val="1.0"/>
  <p:tag name="KSO_WM_BEAUTIFY_FLAG" val="#wm#"/>
  <p:tag name="KSO_WM_UNIT_COLOR_SCHEME_SHAPE_ID" val="281"/>
  <p:tag name="KSO_WM_UNIT_COLOR_SCHEME_PARENT_PAGE" val="2_11"/>
  <p:tag name="KSO_WM_UNIT_TYPE" val="i"/>
  <p:tag name="KSO_WM_UNIT_INDEX" val="103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4"/>
  <p:tag name="KSO_WM_UNIT_LAYERLEVEL" val="1"/>
  <p:tag name="KSO_WM_TAG_VERSION" val="1.0"/>
  <p:tag name="KSO_WM_BEAUTIFY_FLAG" val="#wm#"/>
  <p:tag name="KSO_WM_UNIT_COLOR_SCHEME_SHAPE_ID" val="282"/>
  <p:tag name="KSO_WM_UNIT_COLOR_SCHEME_PARENT_PAGE" val="2_11"/>
  <p:tag name="KSO_WM_UNIT_TYPE" val="i"/>
  <p:tag name="KSO_WM_UNIT_INDEX" val="104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5"/>
  <p:tag name="KSO_WM_UNIT_LAYERLEVEL" val="1"/>
  <p:tag name="KSO_WM_TAG_VERSION" val="1.0"/>
  <p:tag name="KSO_WM_BEAUTIFY_FLAG" val="#wm#"/>
  <p:tag name="KSO_WM_UNIT_COLOR_SCHEME_SHAPE_ID" val="283"/>
  <p:tag name="KSO_WM_UNIT_COLOR_SCHEME_PARENT_PAGE" val="2_11"/>
  <p:tag name="KSO_WM_UNIT_TYPE" val="i"/>
  <p:tag name="KSO_WM_UNIT_INDEX" val="105"/>
</p:tagLst>
</file>

<file path=ppt/tags/tag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6"/>
  <p:tag name="KSO_WM_UNIT_LAYERLEVEL" val="1"/>
  <p:tag name="KSO_WM_TAG_VERSION" val="1.0"/>
  <p:tag name="KSO_WM_BEAUTIFY_FLAG" val="#wm#"/>
  <p:tag name="KSO_WM_UNIT_COLOR_SCHEME_SHAPE_ID" val="284"/>
  <p:tag name="KSO_WM_UNIT_COLOR_SCHEME_PARENT_PAGE" val="2_11"/>
  <p:tag name="KSO_WM_UNIT_TYPE" val="i"/>
  <p:tag name="KSO_WM_UNIT_INDEX" val="106"/>
</p:tagLst>
</file>

<file path=ppt/tags/tag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7"/>
  <p:tag name="KSO_WM_UNIT_LAYERLEVEL" val="1"/>
  <p:tag name="KSO_WM_TAG_VERSION" val="1.0"/>
  <p:tag name="KSO_WM_BEAUTIFY_FLAG" val="#wm#"/>
  <p:tag name="KSO_WM_UNIT_COLOR_SCHEME_SHAPE_ID" val="285"/>
  <p:tag name="KSO_WM_UNIT_COLOR_SCHEME_PARENT_PAGE" val="2_11"/>
  <p:tag name="KSO_WM_UNIT_TYPE" val="i"/>
  <p:tag name="KSO_WM_UNIT_INDEX" val="107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8"/>
  <p:tag name="KSO_WM_UNIT_LAYERLEVEL" val="1"/>
  <p:tag name="KSO_WM_TAG_VERSION" val="1.0"/>
  <p:tag name="KSO_WM_BEAUTIFY_FLAG" val="#wm#"/>
  <p:tag name="KSO_WM_UNIT_COLOR_SCHEME_SHAPE_ID" val="286"/>
  <p:tag name="KSO_WM_UNIT_COLOR_SCHEME_PARENT_PAGE" val="2_11"/>
  <p:tag name="KSO_WM_UNIT_TYPE" val="i"/>
  <p:tag name="KSO_WM_UNIT_INDEX" val="108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2"/>
  <p:tag name="KSO_WM_UNIT_COLOR_SCHEME_PARENT_PAGE" val="2_1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9"/>
  <p:tag name="KSO_WM_UNIT_LAYERLEVEL" val="1"/>
  <p:tag name="KSO_WM_TAG_VERSION" val="1.0"/>
  <p:tag name="KSO_WM_BEAUTIFY_FLAG" val="#wm#"/>
  <p:tag name="KSO_WM_UNIT_COLOR_SCHEME_SHAPE_ID" val="287"/>
  <p:tag name="KSO_WM_UNIT_COLOR_SCHEME_PARENT_PAGE" val="2_11"/>
  <p:tag name="KSO_WM_UNIT_TYPE" val="i"/>
  <p:tag name="KSO_WM_UNIT_INDEX" val="109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10"/>
  <p:tag name="KSO_WM_UNIT_LAYERLEVEL" val="1"/>
  <p:tag name="KSO_WM_TAG_VERSION" val="1.0"/>
  <p:tag name="KSO_WM_BEAUTIFY_FLAG" val="#wm#"/>
  <p:tag name="KSO_WM_UNIT_COLOR_SCHEME_SHAPE_ID" val="288"/>
  <p:tag name="KSO_WM_UNIT_COLOR_SCHEME_PARENT_PAGE" val="2_11"/>
  <p:tag name="KSO_WM_UNIT_TYPE" val="i"/>
  <p:tag name="KSO_WM_UNIT_INDEX" val="110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11"/>
  <p:tag name="KSO_WM_UNIT_LAYERLEVEL" val="1"/>
  <p:tag name="KSO_WM_TAG_VERSION" val="1.0"/>
  <p:tag name="KSO_WM_BEAUTIFY_FLAG" val="#wm#"/>
  <p:tag name="KSO_WM_UNIT_COLOR_SCHEME_SHAPE_ID" val="289"/>
  <p:tag name="KSO_WM_UNIT_COLOR_SCHEME_PARENT_PAGE" val="2_11"/>
  <p:tag name="KSO_WM_UNIT_TYPE" val="i"/>
  <p:tag name="KSO_WM_UNIT_INDEX" val="111"/>
</p:tagLst>
</file>

<file path=ppt/tags/tag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12"/>
  <p:tag name="KSO_WM_UNIT_LAYERLEVEL" val="1"/>
  <p:tag name="KSO_WM_TAG_VERSION" val="1.0"/>
  <p:tag name="KSO_WM_BEAUTIFY_FLAG" val="#wm#"/>
  <p:tag name="KSO_WM_UNIT_COLOR_SCHEME_SHAPE_ID" val="290"/>
  <p:tag name="KSO_WM_UNIT_COLOR_SCHEME_PARENT_PAGE" val="2_11"/>
  <p:tag name="KSO_WM_UNIT_TYPE" val="i"/>
  <p:tag name="KSO_WM_UNIT_INDEX" val="112"/>
</p:tagLst>
</file>

<file path=ppt/tags/tag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13"/>
  <p:tag name="KSO_WM_UNIT_LAYERLEVEL" val="1"/>
  <p:tag name="KSO_WM_TAG_VERSION" val="1.0"/>
  <p:tag name="KSO_WM_BEAUTIFY_FLAG" val="#wm#"/>
  <p:tag name="KSO_WM_UNIT_COLOR_SCHEME_SHAPE_ID" val="291"/>
  <p:tag name="KSO_WM_UNIT_COLOR_SCHEME_PARENT_PAGE" val="2_11"/>
  <p:tag name="KSO_WM_UNIT_TYPE" val="i"/>
  <p:tag name="KSO_WM_UNIT_INDEX" val="113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14"/>
  <p:tag name="KSO_WM_UNIT_LAYERLEVEL" val="1"/>
  <p:tag name="KSO_WM_TAG_VERSION" val="1.0"/>
  <p:tag name="KSO_WM_BEAUTIFY_FLAG" val="#wm#"/>
  <p:tag name="KSO_WM_UNIT_COLOR_SCHEME_SHAPE_ID" val="292"/>
  <p:tag name="KSO_WM_UNIT_COLOR_SCHEME_PARENT_PAGE" val="2_11"/>
  <p:tag name="KSO_WM_UNIT_TYPE" val="i"/>
  <p:tag name="KSO_WM_UNIT_INDEX" val="114"/>
</p:tagLst>
</file>

<file path=ppt/tags/tag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15"/>
  <p:tag name="KSO_WM_UNIT_LAYERLEVEL" val="1"/>
  <p:tag name="KSO_WM_TAG_VERSION" val="1.0"/>
  <p:tag name="KSO_WM_BEAUTIFY_FLAG" val="#wm#"/>
  <p:tag name="KSO_WM_UNIT_COLOR_SCHEME_SHAPE_ID" val="293"/>
  <p:tag name="KSO_WM_UNIT_COLOR_SCHEME_PARENT_PAGE" val="2_11"/>
  <p:tag name="KSO_WM_UNIT_TYPE" val="i"/>
  <p:tag name="KSO_WM_UNIT_INDEX" val="115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16"/>
  <p:tag name="KSO_WM_UNIT_LAYERLEVEL" val="1"/>
  <p:tag name="KSO_WM_TAG_VERSION" val="1.0"/>
  <p:tag name="KSO_WM_BEAUTIFY_FLAG" val="#wm#"/>
  <p:tag name="KSO_WM_UNIT_COLOR_SCHEME_SHAPE_ID" val="294"/>
  <p:tag name="KSO_WM_UNIT_COLOR_SCHEME_PARENT_PAGE" val="2_11"/>
  <p:tag name="KSO_WM_UNIT_TYPE" val="i"/>
  <p:tag name="KSO_WM_UNIT_INDEX" val="116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17"/>
  <p:tag name="KSO_WM_UNIT_LAYERLEVEL" val="1"/>
  <p:tag name="KSO_WM_TAG_VERSION" val="1.0"/>
  <p:tag name="KSO_WM_BEAUTIFY_FLAG" val="#wm#"/>
  <p:tag name="KSO_WM_UNIT_COLOR_SCHEME_SHAPE_ID" val="295"/>
  <p:tag name="KSO_WM_UNIT_COLOR_SCHEME_PARENT_PAGE" val="2_11"/>
  <p:tag name="KSO_WM_UNIT_TYPE" val="i"/>
  <p:tag name="KSO_WM_UNIT_INDEX" val="117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18"/>
  <p:tag name="KSO_WM_UNIT_LAYERLEVEL" val="1"/>
  <p:tag name="KSO_WM_TAG_VERSION" val="1.0"/>
  <p:tag name="KSO_WM_BEAUTIFY_FLAG" val="#wm#"/>
  <p:tag name="KSO_WM_UNIT_COLOR_SCHEME_SHAPE_ID" val="296"/>
  <p:tag name="KSO_WM_UNIT_COLOR_SCHEME_PARENT_PAGE" val="2_11"/>
  <p:tag name="KSO_WM_UNIT_TYPE" val="i"/>
  <p:tag name="KSO_WM_UNIT_INDEX" val="118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3"/>
  <p:tag name="KSO_WM_UNIT_COLOR_SCHEME_PARENT_PAGE" val="2_1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19"/>
  <p:tag name="KSO_WM_UNIT_LAYERLEVEL" val="1"/>
  <p:tag name="KSO_WM_TAG_VERSION" val="1.0"/>
  <p:tag name="KSO_WM_BEAUTIFY_FLAG" val="#wm#"/>
  <p:tag name="KSO_WM_UNIT_COLOR_SCHEME_SHAPE_ID" val="297"/>
  <p:tag name="KSO_WM_UNIT_COLOR_SCHEME_PARENT_PAGE" val="2_11"/>
  <p:tag name="KSO_WM_UNIT_TYPE" val="i"/>
  <p:tag name="KSO_WM_UNIT_INDEX" val="119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20"/>
  <p:tag name="KSO_WM_UNIT_LAYERLEVEL" val="1"/>
  <p:tag name="KSO_WM_TAG_VERSION" val="1.0"/>
  <p:tag name="KSO_WM_BEAUTIFY_FLAG" val="#wm#"/>
  <p:tag name="KSO_WM_UNIT_COLOR_SCHEME_SHAPE_ID" val="298"/>
  <p:tag name="KSO_WM_UNIT_COLOR_SCHEME_PARENT_PAGE" val="2_11"/>
  <p:tag name="KSO_WM_UNIT_TYPE" val="i"/>
  <p:tag name="KSO_WM_UNIT_INDEX" val="120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21"/>
  <p:tag name="KSO_WM_UNIT_LAYERLEVEL" val="1"/>
  <p:tag name="KSO_WM_TAG_VERSION" val="1.0"/>
  <p:tag name="KSO_WM_BEAUTIFY_FLAG" val="#wm#"/>
  <p:tag name="KSO_WM_UNIT_COLOR_SCHEME_SHAPE_ID" val="299"/>
  <p:tag name="KSO_WM_UNIT_COLOR_SCHEME_PARENT_PAGE" val="2_11"/>
  <p:tag name="KSO_WM_UNIT_TYPE" val="i"/>
  <p:tag name="KSO_WM_UNIT_INDEX" val="121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22"/>
  <p:tag name="KSO_WM_UNIT_LAYERLEVEL" val="1"/>
  <p:tag name="KSO_WM_TAG_VERSION" val="1.0"/>
  <p:tag name="KSO_WM_BEAUTIFY_FLAG" val="#wm#"/>
  <p:tag name="KSO_WM_UNIT_COLOR_SCHEME_SHAPE_ID" val="300"/>
  <p:tag name="KSO_WM_UNIT_COLOR_SCHEME_PARENT_PAGE" val="2_11"/>
  <p:tag name="KSO_WM_UNIT_TYPE" val="i"/>
  <p:tag name="KSO_WM_UNIT_INDEX" val="122"/>
</p:tagLst>
</file>

<file path=ppt/tags/tag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23"/>
  <p:tag name="KSO_WM_UNIT_LAYERLEVEL" val="1"/>
  <p:tag name="KSO_WM_TAG_VERSION" val="1.0"/>
  <p:tag name="KSO_WM_BEAUTIFY_FLAG" val="#wm#"/>
  <p:tag name="KSO_WM_UNIT_COLOR_SCHEME_SHAPE_ID" val="301"/>
  <p:tag name="KSO_WM_UNIT_COLOR_SCHEME_PARENT_PAGE" val="2_11"/>
  <p:tag name="KSO_WM_UNIT_TYPE" val="i"/>
  <p:tag name="KSO_WM_UNIT_INDEX" val="123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24"/>
  <p:tag name="KSO_WM_UNIT_LAYERLEVEL" val="1"/>
  <p:tag name="KSO_WM_TAG_VERSION" val="1.0"/>
  <p:tag name="KSO_WM_BEAUTIFY_FLAG" val="#wm#"/>
  <p:tag name="KSO_WM_UNIT_COLOR_SCHEME_SHAPE_ID" val="302"/>
  <p:tag name="KSO_WM_UNIT_COLOR_SCHEME_PARENT_PAGE" val="2_11"/>
  <p:tag name="KSO_WM_UNIT_TYPE" val="i"/>
  <p:tag name="KSO_WM_UNIT_INDEX" val="124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25"/>
  <p:tag name="KSO_WM_UNIT_LAYERLEVEL" val="1"/>
  <p:tag name="KSO_WM_TAG_VERSION" val="1.0"/>
  <p:tag name="KSO_WM_BEAUTIFY_FLAG" val="#wm#"/>
  <p:tag name="KSO_WM_UNIT_COLOR_SCHEME_SHAPE_ID" val="303"/>
  <p:tag name="KSO_WM_UNIT_COLOR_SCHEME_PARENT_PAGE" val="2_11"/>
  <p:tag name="KSO_WM_UNIT_TYPE" val="i"/>
  <p:tag name="KSO_WM_UNIT_INDEX" val="125"/>
</p:tagLst>
</file>

<file path=ppt/tags/tag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26"/>
  <p:tag name="KSO_WM_UNIT_LAYERLEVEL" val="1"/>
  <p:tag name="KSO_WM_TAG_VERSION" val="1.0"/>
  <p:tag name="KSO_WM_BEAUTIFY_FLAG" val="#wm#"/>
  <p:tag name="KSO_WM_UNIT_COLOR_SCHEME_SHAPE_ID" val="304"/>
  <p:tag name="KSO_WM_UNIT_COLOR_SCHEME_PARENT_PAGE" val="2_11"/>
  <p:tag name="KSO_WM_UNIT_TYPE" val="i"/>
  <p:tag name="KSO_WM_UNIT_INDEX" val="126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27"/>
  <p:tag name="KSO_WM_UNIT_LAYERLEVEL" val="1"/>
  <p:tag name="KSO_WM_TAG_VERSION" val="1.0"/>
  <p:tag name="KSO_WM_BEAUTIFY_FLAG" val="#wm#"/>
  <p:tag name="KSO_WM_UNIT_COLOR_SCHEME_SHAPE_ID" val="305"/>
  <p:tag name="KSO_WM_UNIT_COLOR_SCHEME_PARENT_PAGE" val="2_11"/>
  <p:tag name="KSO_WM_UNIT_TYPE" val="i"/>
  <p:tag name="KSO_WM_UNIT_INDEX" val="127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28"/>
  <p:tag name="KSO_WM_UNIT_LAYERLEVEL" val="1"/>
  <p:tag name="KSO_WM_TAG_VERSION" val="1.0"/>
  <p:tag name="KSO_WM_BEAUTIFY_FLAG" val="#wm#"/>
  <p:tag name="KSO_WM_UNIT_COLOR_SCHEME_SHAPE_ID" val="306"/>
  <p:tag name="KSO_WM_UNIT_COLOR_SCHEME_PARENT_PAGE" val="2_11"/>
  <p:tag name="KSO_WM_UNIT_TYPE" val="i"/>
  <p:tag name="KSO_WM_UNIT_INDEX" val="128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4"/>
  <p:tag name="KSO_WM_UNIT_COLOR_SCHEME_PARENT_PAGE" val="2_1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29"/>
  <p:tag name="KSO_WM_UNIT_LAYERLEVEL" val="1"/>
  <p:tag name="KSO_WM_TAG_VERSION" val="1.0"/>
  <p:tag name="KSO_WM_BEAUTIFY_FLAG" val="#wm#"/>
  <p:tag name="KSO_WM_UNIT_COLOR_SCHEME_SHAPE_ID" val="307"/>
  <p:tag name="KSO_WM_UNIT_COLOR_SCHEME_PARENT_PAGE" val="2_11"/>
  <p:tag name="KSO_WM_UNIT_TYPE" val="i"/>
  <p:tag name="KSO_WM_UNIT_INDEX" val="129"/>
</p:tagLst>
</file>

<file path=ppt/tags/tag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30"/>
  <p:tag name="KSO_WM_UNIT_LAYERLEVEL" val="1"/>
  <p:tag name="KSO_WM_TAG_VERSION" val="1.0"/>
  <p:tag name="KSO_WM_BEAUTIFY_FLAG" val="#wm#"/>
  <p:tag name="KSO_WM_UNIT_COLOR_SCHEME_SHAPE_ID" val="308"/>
  <p:tag name="KSO_WM_UNIT_COLOR_SCHEME_PARENT_PAGE" val="2_11"/>
  <p:tag name="KSO_WM_UNIT_TYPE" val="i"/>
  <p:tag name="KSO_WM_UNIT_INDEX" val="130"/>
</p:tagLst>
</file>

<file path=ppt/tags/tag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31"/>
  <p:tag name="KSO_WM_UNIT_LAYERLEVEL" val="1"/>
  <p:tag name="KSO_WM_TAG_VERSION" val="1.0"/>
  <p:tag name="KSO_WM_BEAUTIFY_FLAG" val="#wm#"/>
  <p:tag name="KSO_WM_UNIT_COLOR_SCHEME_SHAPE_ID" val="309"/>
  <p:tag name="KSO_WM_UNIT_COLOR_SCHEME_PARENT_PAGE" val="2_11"/>
  <p:tag name="KSO_WM_UNIT_TYPE" val="i"/>
  <p:tag name="KSO_WM_UNIT_INDEX" val="131"/>
</p:tagLst>
</file>

<file path=ppt/tags/tag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32"/>
  <p:tag name="KSO_WM_UNIT_LAYERLEVEL" val="1"/>
  <p:tag name="KSO_WM_TAG_VERSION" val="1.0"/>
  <p:tag name="KSO_WM_BEAUTIFY_FLAG" val="#wm#"/>
  <p:tag name="KSO_WM_UNIT_COLOR_SCHEME_SHAPE_ID" val="310"/>
  <p:tag name="KSO_WM_UNIT_COLOR_SCHEME_PARENT_PAGE" val="2_11"/>
  <p:tag name="KSO_WM_UNIT_TYPE" val="i"/>
  <p:tag name="KSO_WM_UNIT_INDEX" val="132"/>
</p:tagLst>
</file>

<file path=ppt/tags/tag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33"/>
  <p:tag name="KSO_WM_UNIT_LAYERLEVEL" val="1"/>
  <p:tag name="KSO_WM_TAG_VERSION" val="1.0"/>
  <p:tag name="KSO_WM_BEAUTIFY_FLAG" val="#wm#"/>
  <p:tag name="KSO_WM_UNIT_COLOR_SCHEME_SHAPE_ID" val="311"/>
  <p:tag name="KSO_WM_UNIT_COLOR_SCHEME_PARENT_PAGE" val="2_11"/>
  <p:tag name="KSO_WM_UNIT_TYPE" val="i"/>
  <p:tag name="KSO_WM_UNIT_INDEX" val="133"/>
</p:tagLst>
</file>

<file path=ppt/tags/tag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34"/>
  <p:tag name="KSO_WM_UNIT_LAYERLEVEL" val="1"/>
  <p:tag name="KSO_WM_TAG_VERSION" val="1.0"/>
  <p:tag name="KSO_WM_BEAUTIFY_FLAG" val="#wm#"/>
  <p:tag name="KSO_WM_UNIT_COLOR_SCHEME_SHAPE_ID" val="312"/>
  <p:tag name="KSO_WM_UNIT_COLOR_SCHEME_PARENT_PAGE" val="2_11"/>
  <p:tag name="KSO_WM_UNIT_TYPE" val="i"/>
  <p:tag name="KSO_WM_UNIT_INDEX" val="134"/>
</p:tagLst>
</file>

<file path=ppt/tags/tag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35"/>
  <p:tag name="KSO_WM_UNIT_LAYERLEVEL" val="1"/>
  <p:tag name="KSO_WM_TAG_VERSION" val="1.0"/>
  <p:tag name="KSO_WM_BEAUTIFY_FLAG" val="#wm#"/>
  <p:tag name="KSO_WM_UNIT_COLOR_SCHEME_SHAPE_ID" val="313"/>
  <p:tag name="KSO_WM_UNIT_COLOR_SCHEME_PARENT_PAGE" val="2_11"/>
  <p:tag name="KSO_WM_UNIT_TYPE" val="i"/>
  <p:tag name="KSO_WM_UNIT_INDEX" val="135"/>
</p:tagLst>
</file>

<file path=ppt/tags/tag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36"/>
  <p:tag name="KSO_WM_UNIT_LAYERLEVEL" val="1"/>
  <p:tag name="KSO_WM_TAG_VERSION" val="1.0"/>
  <p:tag name="KSO_WM_BEAUTIFY_FLAG" val="#wm#"/>
  <p:tag name="KSO_WM_UNIT_COLOR_SCHEME_SHAPE_ID" val="314"/>
  <p:tag name="KSO_WM_UNIT_COLOR_SCHEME_PARENT_PAGE" val="2_11"/>
  <p:tag name="KSO_WM_UNIT_TYPE" val="i"/>
  <p:tag name="KSO_WM_UNIT_INDEX" val="136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45"/>
  <p:tag name="KSO_WM_UNIT_LAYERLEVEL" val="1"/>
  <p:tag name="KSO_WM_TAG_VERSION" val="1.0"/>
  <p:tag name="KSO_WM_BEAUTIFY_FLAG" val="#wm#"/>
  <p:tag name="KSO_WM_UNIT_TYPE" val="i"/>
  <p:tag name="KSO_WM_UNIT_INDEX" val="145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46"/>
  <p:tag name="KSO_WM_UNIT_LAYERLEVEL" val="1"/>
  <p:tag name="KSO_WM_TAG_VERSION" val="1.0"/>
  <p:tag name="KSO_WM_BEAUTIFY_FLAG" val="#wm#"/>
  <p:tag name="KSO_WM_UNIT_COLOR_SCHEME_SHAPE_ID" val="315"/>
  <p:tag name="KSO_WM_UNIT_COLOR_SCHEME_PARENT_PAGE" val="2_11"/>
  <p:tag name="KSO_WM_UNIT_TYPE" val="i"/>
  <p:tag name="KSO_WM_UNIT_INDEX" val="146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5"/>
  <p:tag name="KSO_WM_UNIT_COLOR_SCHEME_PARENT_PAGE" val="2_1"/>
</p:tagLst>
</file>

<file path=ppt/tags/tag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47"/>
  <p:tag name="KSO_WM_UNIT_LAYERLEVEL" val="1"/>
  <p:tag name="KSO_WM_TAG_VERSION" val="1.0"/>
  <p:tag name="KSO_WM_BEAUTIFY_FLAG" val="#wm#"/>
  <p:tag name="KSO_WM_UNIT_COLOR_SCHEME_SHAPE_ID" val="316"/>
  <p:tag name="KSO_WM_UNIT_COLOR_SCHEME_PARENT_PAGE" val="2_11"/>
  <p:tag name="KSO_WM_UNIT_TYPE" val="i"/>
  <p:tag name="KSO_WM_UNIT_INDEX" val="147"/>
</p:tagLst>
</file>

<file path=ppt/tags/tag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48"/>
  <p:tag name="KSO_WM_UNIT_LAYERLEVEL" val="1"/>
  <p:tag name="KSO_WM_TAG_VERSION" val="1.0"/>
  <p:tag name="KSO_WM_BEAUTIFY_FLAG" val="#wm#"/>
  <p:tag name="KSO_WM_UNIT_COLOR_SCHEME_SHAPE_ID" val="317"/>
  <p:tag name="KSO_WM_UNIT_COLOR_SCHEME_PARENT_PAGE" val="2_11"/>
  <p:tag name="KSO_WM_UNIT_TYPE" val="i"/>
  <p:tag name="KSO_WM_UNIT_INDEX" val="148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49"/>
  <p:tag name="KSO_WM_UNIT_LAYERLEVEL" val="1"/>
  <p:tag name="KSO_WM_TAG_VERSION" val="1.0"/>
  <p:tag name="KSO_WM_BEAUTIFY_FLAG" val="#wm#"/>
  <p:tag name="KSO_WM_UNIT_COLOR_SCHEME_SHAPE_ID" val="318"/>
  <p:tag name="KSO_WM_UNIT_COLOR_SCHEME_PARENT_PAGE" val="2_11"/>
  <p:tag name="KSO_WM_UNIT_TYPE" val="i"/>
  <p:tag name="KSO_WM_UNIT_INDEX" val="149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50"/>
  <p:tag name="KSO_WM_UNIT_LAYERLEVEL" val="1"/>
  <p:tag name="KSO_WM_TAG_VERSION" val="1.0"/>
  <p:tag name="KSO_WM_BEAUTIFY_FLAG" val="#wm#"/>
  <p:tag name="KSO_WM_UNIT_COLOR_SCHEME_SHAPE_ID" val="319"/>
  <p:tag name="KSO_WM_UNIT_COLOR_SCHEME_PARENT_PAGE" val="2_11"/>
  <p:tag name="KSO_WM_UNIT_TYPE" val="i"/>
  <p:tag name="KSO_WM_UNIT_INDEX" val="150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51"/>
  <p:tag name="KSO_WM_UNIT_LAYERLEVEL" val="1"/>
  <p:tag name="KSO_WM_TAG_VERSION" val="1.0"/>
  <p:tag name="KSO_WM_BEAUTIFY_FLAG" val="#wm#"/>
  <p:tag name="KSO_WM_UNIT_COLOR_SCHEME_SHAPE_ID" val="320"/>
  <p:tag name="KSO_WM_UNIT_COLOR_SCHEME_PARENT_PAGE" val="2_11"/>
  <p:tag name="KSO_WM_UNIT_TYPE" val="i"/>
  <p:tag name="KSO_WM_UNIT_INDEX" val="151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52"/>
  <p:tag name="KSO_WM_UNIT_LAYERLEVEL" val="1"/>
  <p:tag name="KSO_WM_TAG_VERSION" val="1.0"/>
  <p:tag name="KSO_WM_BEAUTIFY_FLAG" val="#wm#"/>
  <p:tag name="KSO_WM_UNIT_COLOR_SCHEME_SHAPE_ID" val="321"/>
  <p:tag name="KSO_WM_UNIT_COLOR_SCHEME_PARENT_PAGE" val="2_11"/>
  <p:tag name="KSO_WM_UNIT_TYPE" val="i"/>
  <p:tag name="KSO_WM_UNIT_INDEX" val="152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53"/>
  <p:tag name="KSO_WM_UNIT_LAYERLEVEL" val="1"/>
  <p:tag name="KSO_WM_TAG_VERSION" val="1.0"/>
  <p:tag name="KSO_WM_BEAUTIFY_FLAG" val="#wm#"/>
  <p:tag name="KSO_WM_UNIT_COLOR_SCHEME_SHAPE_ID" val="322"/>
  <p:tag name="KSO_WM_UNIT_COLOR_SCHEME_PARENT_PAGE" val="2_11"/>
  <p:tag name="KSO_WM_UNIT_TYPE" val="i"/>
  <p:tag name="KSO_WM_UNIT_INDEX" val="153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54"/>
  <p:tag name="KSO_WM_UNIT_LAYERLEVEL" val="1"/>
  <p:tag name="KSO_WM_TAG_VERSION" val="1.0"/>
  <p:tag name="KSO_WM_BEAUTIFY_FLAG" val="#wm#"/>
  <p:tag name="KSO_WM_UNIT_COLOR_SCHEME_SHAPE_ID" val="323"/>
  <p:tag name="KSO_WM_UNIT_COLOR_SCHEME_PARENT_PAGE" val="2_11"/>
  <p:tag name="KSO_WM_UNIT_TYPE" val="i"/>
  <p:tag name="KSO_WM_UNIT_INDEX" val="154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55"/>
  <p:tag name="KSO_WM_UNIT_LAYERLEVEL" val="1"/>
  <p:tag name="KSO_WM_TAG_VERSION" val="1.0"/>
  <p:tag name="KSO_WM_BEAUTIFY_FLAG" val="#wm#"/>
  <p:tag name="KSO_WM_UNIT_COLOR_SCHEME_SHAPE_ID" val="324"/>
  <p:tag name="KSO_WM_UNIT_COLOR_SCHEME_PARENT_PAGE" val="2_11"/>
  <p:tag name="KSO_WM_UNIT_TYPE" val="i"/>
  <p:tag name="KSO_WM_UNIT_INDEX" val="155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56"/>
  <p:tag name="KSO_WM_UNIT_LAYERLEVEL" val="1"/>
  <p:tag name="KSO_WM_TAG_VERSION" val="1.0"/>
  <p:tag name="KSO_WM_BEAUTIFY_FLAG" val="#wm#"/>
  <p:tag name="KSO_WM_UNIT_COLOR_SCHEME_SHAPE_ID" val="325"/>
  <p:tag name="KSO_WM_UNIT_COLOR_SCHEME_PARENT_PAGE" val="2_11"/>
  <p:tag name="KSO_WM_UNIT_TYPE" val="i"/>
  <p:tag name="KSO_WM_UNIT_INDEX" val="156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6"/>
  <p:tag name="KSO_WM_UNIT_COLOR_SCHEME_PARENT_PAGE" val="2_1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57"/>
  <p:tag name="KSO_WM_UNIT_LAYERLEVEL" val="1"/>
  <p:tag name="KSO_WM_TAG_VERSION" val="1.0"/>
  <p:tag name="KSO_WM_BEAUTIFY_FLAG" val="#wm#"/>
  <p:tag name="KSO_WM_UNIT_COLOR_SCHEME_SHAPE_ID" val="326"/>
  <p:tag name="KSO_WM_UNIT_COLOR_SCHEME_PARENT_PAGE" val="2_11"/>
  <p:tag name="KSO_WM_UNIT_TYPE" val="i"/>
  <p:tag name="KSO_WM_UNIT_INDEX" val="157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58"/>
  <p:tag name="KSO_WM_UNIT_LAYERLEVEL" val="1"/>
  <p:tag name="KSO_WM_TAG_VERSION" val="1.0"/>
  <p:tag name="KSO_WM_BEAUTIFY_FLAG" val="#wm#"/>
  <p:tag name="KSO_WM_UNIT_COLOR_SCHEME_SHAPE_ID" val="327"/>
  <p:tag name="KSO_WM_UNIT_COLOR_SCHEME_PARENT_PAGE" val="2_11"/>
  <p:tag name="KSO_WM_UNIT_TYPE" val="i"/>
  <p:tag name="KSO_WM_UNIT_INDEX" val="158"/>
</p:tagLst>
</file>

<file path=ppt/tags/tag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59"/>
  <p:tag name="KSO_WM_UNIT_LAYERLEVEL" val="1"/>
  <p:tag name="KSO_WM_TAG_VERSION" val="1.0"/>
  <p:tag name="KSO_WM_BEAUTIFY_FLAG" val="#wm#"/>
  <p:tag name="KSO_WM_UNIT_COLOR_SCHEME_SHAPE_ID" val="328"/>
  <p:tag name="KSO_WM_UNIT_COLOR_SCHEME_PARENT_PAGE" val="2_11"/>
  <p:tag name="KSO_WM_UNIT_TYPE" val="i"/>
  <p:tag name="KSO_WM_UNIT_INDEX" val="159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60"/>
  <p:tag name="KSO_WM_UNIT_LAYERLEVEL" val="1"/>
  <p:tag name="KSO_WM_TAG_VERSION" val="1.0"/>
  <p:tag name="KSO_WM_BEAUTIFY_FLAG" val="#wm#"/>
  <p:tag name="KSO_WM_UNIT_COLOR_SCHEME_SHAPE_ID" val="329"/>
  <p:tag name="KSO_WM_UNIT_COLOR_SCHEME_PARENT_PAGE" val="2_11"/>
  <p:tag name="KSO_WM_UNIT_TYPE" val="i"/>
  <p:tag name="KSO_WM_UNIT_INDEX" val="160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61"/>
  <p:tag name="KSO_WM_UNIT_LAYERLEVEL" val="1"/>
  <p:tag name="KSO_WM_TAG_VERSION" val="1.0"/>
  <p:tag name="KSO_WM_BEAUTIFY_FLAG" val="#wm#"/>
  <p:tag name="KSO_WM_UNIT_COLOR_SCHEME_SHAPE_ID" val="330"/>
  <p:tag name="KSO_WM_UNIT_COLOR_SCHEME_PARENT_PAGE" val="2_11"/>
  <p:tag name="KSO_WM_UNIT_TYPE" val="i"/>
  <p:tag name="KSO_WM_UNIT_INDEX" val="161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62"/>
  <p:tag name="KSO_WM_UNIT_LAYERLEVEL" val="1"/>
  <p:tag name="KSO_WM_TAG_VERSION" val="1.0"/>
  <p:tag name="KSO_WM_BEAUTIFY_FLAG" val="#wm#"/>
  <p:tag name="KSO_WM_UNIT_COLOR_SCHEME_SHAPE_ID" val="331"/>
  <p:tag name="KSO_WM_UNIT_COLOR_SCHEME_PARENT_PAGE" val="2_11"/>
  <p:tag name="KSO_WM_UNIT_TYPE" val="i"/>
  <p:tag name="KSO_WM_UNIT_INDEX" val="162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63"/>
  <p:tag name="KSO_WM_UNIT_LAYERLEVEL" val="1"/>
  <p:tag name="KSO_WM_TAG_VERSION" val="1.0"/>
  <p:tag name="KSO_WM_BEAUTIFY_FLAG" val="#wm#"/>
  <p:tag name="KSO_WM_UNIT_COLOR_SCHEME_SHAPE_ID" val="332"/>
  <p:tag name="KSO_WM_UNIT_COLOR_SCHEME_PARENT_PAGE" val="2_11"/>
  <p:tag name="KSO_WM_UNIT_TYPE" val="i"/>
  <p:tag name="KSO_WM_UNIT_INDEX" val="163"/>
</p:tagLst>
</file>

<file path=ppt/tags/tag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2"/>
  <p:tag name="KSO_WM_UNIT_COLOR_SCHEME_PARENT_PAGE" val="2_6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3"/>
  <p:tag name="KSO_WM_UNIT_COLOR_SCHEME_PARENT_PAGE" val="2_6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4"/>
  <p:tag name="KSO_WM_UNIT_COLOR_SCHEME_PARENT_PAGE" val="2_6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7"/>
  <p:tag name="KSO_WM_UNIT_COLOR_SCHEME_PARENT_PAGE" val="2_1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5"/>
  <p:tag name="KSO_WM_UNIT_COLOR_SCHEME_PARENT_PAGE" val="2_6"/>
</p:tagLst>
</file>

<file path=ppt/tags/tag991.xml><?xml version="1.0" encoding="utf-8"?>
<p:tagLst xmlns:p="http://schemas.openxmlformats.org/presentationml/2006/main">
  <p:tag name="KSO_WM_SLIDE_COLORSCHEME_VERSION" val="3.2"/>
  <p:tag name="KSO_WM_UNIT_COLOR_SCHEME_SHAPE_ID" val="6"/>
  <p:tag name="KSO_WM_UNIT_COLOR_SCHEME_PARENT_PAGE" val="2_6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37"/>
  <p:tag name="KSO_WM_UNIT_LAYERLEVEL" val="1"/>
  <p:tag name="KSO_WM_TAG_VERSION" val="1.0"/>
  <p:tag name="KSO_WM_BEAUTIFY_FLAG" val="#wm#"/>
  <p:tag name="KSO_WM_UNIT_TYPE" val="i"/>
  <p:tag name="KSO_WM_UNIT_INDEX" val="137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38"/>
  <p:tag name="KSO_WM_UNIT_LAYERLEVEL" val="1"/>
  <p:tag name="KSO_WM_TAG_VERSION" val="1.0"/>
  <p:tag name="KSO_WM_BEAUTIFY_FLAG" val="#wm#"/>
  <p:tag name="KSO_WM_UNIT_COLOR_SCHEME_SHAPE_ID" val="191"/>
  <p:tag name="KSO_WM_UNIT_COLOR_SCHEME_PARENT_PAGE" val="2_11"/>
  <p:tag name="KSO_WM_UNIT_TYPE" val="i"/>
  <p:tag name="KSO_WM_UNIT_INDEX" val="138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39"/>
  <p:tag name="KSO_WM_UNIT_LAYERLEVEL" val="1"/>
  <p:tag name="KSO_WM_TAG_VERSION" val="1.0"/>
  <p:tag name="KSO_WM_BEAUTIFY_FLAG" val="#wm#"/>
  <p:tag name="KSO_WM_UNIT_COLOR_SCHEME_SHAPE_ID" val="192"/>
  <p:tag name="KSO_WM_UNIT_COLOR_SCHEME_PARENT_PAGE" val="2_11"/>
  <p:tag name="KSO_WM_UNIT_TYPE" val="i"/>
  <p:tag name="KSO_WM_UNIT_INDEX" val="139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40"/>
  <p:tag name="KSO_WM_UNIT_LAYERLEVEL" val="1"/>
  <p:tag name="KSO_WM_TAG_VERSION" val="1.0"/>
  <p:tag name="KSO_WM_BEAUTIFY_FLAG" val="#wm#"/>
  <p:tag name="KSO_WM_UNIT_COLOR_SCHEME_SHAPE_ID" val="193"/>
  <p:tag name="KSO_WM_UNIT_COLOR_SCHEME_PARENT_PAGE" val="2_11"/>
  <p:tag name="KSO_WM_UNIT_TYPE" val="i"/>
  <p:tag name="KSO_WM_UNIT_INDEX" val="140"/>
</p:tagLst>
</file>

<file path=ppt/tags/tag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41"/>
  <p:tag name="KSO_WM_UNIT_LAYERLEVEL" val="1"/>
  <p:tag name="KSO_WM_TAG_VERSION" val="1.0"/>
  <p:tag name="KSO_WM_BEAUTIFY_FLAG" val="#wm#"/>
  <p:tag name="KSO_WM_UNIT_COLOR_SCHEME_SHAPE_ID" val="194"/>
  <p:tag name="KSO_WM_UNIT_COLOR_SCHEME_PARENT_PAGE" val="2_11"/>
  <p:tag name="KSO_WM_UNIT_TYPE" val="i"/>
  <p:tag name="KSO_WM_UNIT_INDEX" val="141"/>
</p:tagLst>
</file>

<file path=ppt/tags/tag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42"/>
  <p:tag name="KSO_WM_UNIT_LAYERLEVEL" val="1"/>
  <p:tag name="KSO_WM_TAG_VERSION" val="1.0"/>
  <p:tag name="KSO_WM_BEAUTIFY_FLAG" val="#wm#"/>
  <p:tag name="KSO_WM_UNIT_COLOR_SCHEME_SHAPE_ID" val="195"/>
  <p:tag name="KSO_WM_UNIT_COLOR_SCHEME_PARENT_PAGE" val="2_11"/>
  <p:tag name="KSO_WM_UNIT_TYPE" val="i"/>
  <p:tag name="KSO_WM_UNIT_INDEX" val="142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43"/>
  <p:tag name="KSO_WM_UNIT_LAYERLEVEL" val="1"/>
  <p:tag name="KSO_WM_TAG_VERSION" val="1.0"/>
  <p:tag name="KSO_WM_BEAUTIFY_FLAG" val="#wm#"/>
  <p:tag name="KSO_WM_UNIT_COLOR_SCHEME_SHAPE_ID" val="196"/>
  <p:tag name="KSO_WM_UNIT_COLOR_SCHEME_PARENT_PAGE" val="2_11"/>
  <p:tag name="KSO_WM_UNIT_TYPE" val="i"/>
  <p:tag name="KSO_WM_UNIT_INDEX" val="143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44"/>
  <p:tag name="KSO_WM_UNIT_LAYERLEVEL" val="1"/>
  <p:tag name="KSO_WM_TAG_VERSION" val="1.0"/>
  <p:tag name="KSO_WM_BEAUTIFY_FLAG" val="#wm#"/>
  <p:tag name="KSO_WM_UNIT_COLOR_SCHEME_SHAPE_ID" val="197"/>
  <p:tag name="KSO_WM_UNIT_COLOR_SCHEME_PARENT_PAGE" val="2_11"/>
  <p:tag name="KSO_WM_UNIT_TYPE" val="i"/>
  <p:tag name="KSO_WM_UNIT_INDEX" val="1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20191914">
      <a:dk1>
        <a:srgbClr val="000000"/>
      </a:dk1>
      <a:lt1>
        <a:srgbClr val="FFFFFF"/>
      </a:lt1>
      <a:dk2>
        <a:srgbClr val="4E33BD"/>
      </a:dk2>
      <a:lt2>
        <a:srgbClr val="FFFFFF"/>
      </a:lt2>
      <a:accent1>
        <a:srgbClr val="5938FF"/>
      </a:accent1>
      <a:accent2>
        <a:srgbClr val="AF9CFF"/>
      </a:accent2>
      <a:accent3>
        <a:srgbClr val="5693FF"/>
      </a:accent3>
      <a:accent4>
        <a:srgbClr val="83D0FC"/>
      </a:accent4>
      <a:accent5>
        <a:srgbClr val="B5DEF2"/>
      </a:accent5>
      <a:accent6>
        <a:srgbClr val="7CD3BC"/>
      </a:accent6>
      <a:hlink>
        <a:srgbClr val="304FFE"/>
      </a:hlink>
      <a:folHlink>
        <a:srgbClr val="492067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10996</Words>
  <Application>WPS Presentation</Application>
  <PresentationFormat/>
  <Paragraphs>686</Paragraphs>
  <Slides>74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74</vt:i4>
      </vt:variant>
    </vt:vector>
  </HeadingPairs>
  <TitlesOfParts>
    <vt:vector size="87" baseType="lpstr">
      <vt:lpstr>Arial</vt:lpstr>
      <vt:lpstr>SimSun</vt:lpstr>
      <vt:lpstr>Wingdings</vt:lpstr>
      <vt:lpstr>等线</vt:lpstr>
      <vt:lpstr>Microsoft YaHei</vt:lpstr>
      <vt:lpstr>汉仪旗黑-85S</vt:lpstr>
      <vt:lpstr>Arial Unicode MS</vt:lpstr>
      <vt:lpstr>等线 Light</vt:lpstr>
      <vt:lpstr>Calibri</vt:lpstr>
      <vt:lpstr>Times New Roman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* {     margin: 0;     padding: 0; } body {     font-family: sans-serif; }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google1558941109</cp:lastModifiedBy>
  <cp:revision>60</cp:revision>
  <dcterms:created xsi:type="dcterms:W3CDTF">2015-11-05T07:26:00Z</dcterms:created>
  <dcterms:modified xsi:type="dcterms:W3CDTF">2019-09-24T09:30:46Z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1033-11.2.0.8970</vt:lpwstr>
  </property>
</Properties>
</file>